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30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36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616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50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241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9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03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9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BC52-6394-400C-9F25-A22DA0C9F49E}" type="datetimeFigureOut">
              <a:rPr lang="es-ES" smtClean="0"/>
              <a:t>26/02/2017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7A74-E018-4E81-89BC-B1564E4608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00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352928" cy="434479"/>
          </a:xfrm>
        </p:spPr>
        <p:txBody>
          <a:bodyPr>
            <a:noAutofit/>
          </a:bodyPr>
          <a:lstStyle/>
          <a:p>
            <a:r>
              <a:rPr lang="es-MX" sz="2000" dirty="0" smtClean="0"/>
              <a:t>Tutoría</a:t>
            </a:r>
            <a:br>
              <a:rPr lang="es-MX" sz="2000" dirty="0" smtClean="0"/>
            </a:br>
            <a:r>
              <a:rPr lang="es-MX" sz="2000" dirty="0" smtClean="0"/>
              <a:t>Profesor: Cuauhtémoc Ramírez Ayala</a:t>
            </a:r>
            <a:endParaRPr lang="es-ES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Elabora un cuento</a:t>
            </a:r>
          </a:p>
          <a:p>
            <a:r>
              <a:rPr lang="es-MX" dirty="0" smtClean="0"/>
              <a:t>Daniela </a:t>
            </a:r>
            <a:r>
              <a:rPr lang="es-MX" dirty="0"/>
              <a:t>A</a:t>
            </a:r>
            <a:r>
              <a:rPr lang="es-MX" dirty="0" smtClean="0"/>
              <a:t>raceli </a:t>
            </a:r>
            <a:r>
              <a:rPr lang="es-MX" dirty="0"/>
              <a:t>V</a:t>
            </a:r>
            <a:r>
              <a:rPr lang="es-MX" dirty="0" smtClean="0"/>
              <a:t>aldez cabello </a:t>
            </a:r>
          </a:p>
          <a:p>
            <a:r>
              <a:rPr lang="es-MX" dirty="0" smtClean="0"/>
              <a:t>NL 23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1247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ESCUELA NORMAL DE EDUCACION PREESCOLAR</a:t>
            </a:r>
          </a:p>
          <a:p>
            <a:pPr algn="ctr"/>
            <a:r>
              <a:rPr lang="es-MX" dirty="0" smtClean="0"/>
              <a:t>LICENCIATURA EN EDUCACIÓN PREESCOLAR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5459"/>
            <a:ext cx="1485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8040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" y="0"/>
            <a:ext cx="9101972" cy="450912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4797152"/>
            <a:ext cx="8064896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479715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Era un día muy soleado y perfecto para jugar, Ana, Luis y Thomas se </a:t>
            </a:r>
            <a:r>
              <a:rPr lang="es-MX" dirty="0" smtClean="0"/>
              <a:t>divertian</a:t>
            </a:r>
            <a:r>
              <a:rPr lang="es-MX" dirty="0" smtClean="0"/>
              <a:t> mucho en el patio.</a:t>
            </a:r>
          </a:p>
          <a:p>
            <a:endParaRPr lang="es-MX" dirty="0"/>
          </a:p>
          <a:p>
            <a:r>
              <a:rPr lang="es-MX" dirty="0" smtClean="0"/>
              <a:t>Lo que no </a:t>
            </a:r>
            <a:r>
              <a:rPr lang="es-MX" dirty="0" smtClean="0"/>
              <a:t>sabian</a:t>
            </a:r>
            <a:r>
              <a:rPr lang="es-MX" dirty="0" smtClean="0"/>
              <a:t> era que la casa que estaba al fondo de ese lugar era la casa de la señora Alba.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3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"/>
          <a:stretch/>
        </p:blipFill>
        <p:spPr>
          <a:xfrm>
            <a:off x="29870" y="0"/>
            <a:ext cx="634254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732240" y="620688"/>
            <a:ext cx="2088232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732240" y="908720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Entraron a esa casa, corrieron por todos los pasillos cuando quedaron sorprendidos por lo que habían encontrado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952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188640"/>
            <a:ext cx="842493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88640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Un montón de libros con tantas historias diferentes unas de otras, los niños quedaron fascinados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8607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" y="0"/>
            <a:ext cx="9118122" cy="6858000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 rot="1102249">
            <a:off x="5004050" y="259392"/>
            <a:ext cx="3600400" cy="27363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128" y="62068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¿Quién</a:t>
            </a:r>
          </a:p>
          <a:p>
            <a:r>
              <a:rPr lang="es-MX" sz="2800" dirty="0" smtClean="0"/>
              <a:t>son ustedes? </a:t>
            </a:r>
          </a:p>
          <a:p>
            <a:r>
              <a:rPr lang="es-MX" sz="2800" dirty="0" smtClean="0"/>
              <a:t>¿Qué hacen en mi casa?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915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" y="1412776"/>
            <a:ext cx="9143638" cy="544522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0"/>
            <a:ext cx="7704856" cy="1196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Después de una larga explicación, doña Alba entendió todo y se dio cuenta de que eran buenos niños, decidió no ser tan dura y los invito  que se quedaran a comer pastel.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5831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1656"/>
            <a:ext cx="4536504" cy="569967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/>
          <a:stretch/>
        </p:blipFill>
        <p:spPr>
          <a:xfrm>
            <a:off x="3853733" y="703477"/>
            <a:ext cx="4779313" cy="615452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83968" y="-1"/>
            <a:ext cx="4349078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860032" y="0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Ella misma les contaba ls historias de aquellos libros que guardaba . </a:t>
            </a:r>
          </a:p>
          <a:p>
            <a:endParaRPr lang="es-MX" sz="2000" dirty="0"/>
          </a:p>
          <a:p>
            <a:r>
              <a:rPr lang="es-MX" sz="2000" dirty="0" smtClean="0"/>
              <a:t>Se hacían buen compañía entre todos , los niños se sentían muy bien con doña Alba.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912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9" y="1091553"/>
            <a:ext cx="7601100" cy="5733256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 rot="834889">
            <a:off x="6240534" y="-32339"/>
            <a:ext cx="2664296" cy="19168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600573" y="18864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Nuestra forma de pagarle el cariño que comparte con nuestros hijos.</a:t>
            </a:r>
            <a:endParaRPr lang="es-MX" dirty="0"/>
          </a:p>
        </p:txBody>
      </p:sp>
      <p:sp>
        <p:nvSpPr>
          <p:cNvPr id="5" name="4 Llamada ovalada"/>
          <p:cNvSpPr/>
          <p:nvPr/>
        </p:nvSpPr>
        <p:spPr>
          <a:xfrm rot="20109625">
            <a:off x="333827" y="308849"/>
            <a:ext cx="2592288" cy="216024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Pero yo no les estoy cobrando!</a:t>
            </a:r>
          </a:p>
          <a:p>
            <a:pPr algn="ctr"/>
            <a:r>
              <a:rPr lang="es-MX" dirty="0" smtClean="0"/>
              <a:t>Ellos me hacen muy bien 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93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536504" cy="405574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0"/>
            <a:ext cx="6552728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Así fue como la alegría volvió a la vida de doña Alba, siempre recordando  a su esposo y compartiendo historias con sus pequeños amigos</a:t>
            </a:r>
            <a:endParaRPr lang="es-MX" sz="2000" dirty="0"/>
          </a:p>
        </p:txBody>
      </p:sp>
      <p:sp>
        <p:nvSpPr>
          <p:cNvPr id="4" name="3 Llamada ovalada"/>
          <p:cNvSpPr/>
          <p:nvPr/>
        </p:nvSpPr>
        <p:spPr>
          <a:xfrm rot="1059294">
            <a:off x="6742139" y="3149234"/>
            <a:ext cx="1861463" cy="124437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QUIERO MUCHO</a:t>
            </a:r>
            <a:endParaRPr lang="es-MX" dirty="0"/>
          </a:p>
        </p:txBody>
      </p:sp>
      <p:sp>
        <p:nvSpPr>
          <p:cNvPr id="5" name="4 Llamada ovalada"/>
          <p:cNvSpPr/>
          <p:nvPr/>
        </p:nvSpPr>
        <p:spPr>
          <a:xfrm rot="20178532">
            <a:off x="334645" y="2903040"/>
            <a:ext cx="2076920" cy="1115549"/>
          </a:xfrm>
          <a:prstGeom prst="wedgeEllipseCallout">
            <a:avLst>
              <a:gd name="adj1" fmla="val 33619"/>
              <a:gd name="adj2" fmla="val 633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QUEREMOS</a:t>
            </a:r>
            <a:endParaRPr lang="es-MX" dirty="0"/>
          </a:p>
        </p:txBody>
      </p:sp>
      <p:sp>
        <p:nvSpPr>
          <p:cNvPr id="6" name="5 Llamada ovalada"/>
          <p:cNvSpPr/>
          <p:nvPr/>
        </p:nvSpPr>
        <p:spPr>
          <a:xfrm rot="20728522">
            <a:off x="3833994" y="1586094"/>
            <a:ext cx="1512486" cy="102289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LOS ADORO NIÑOS!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30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412776"/>
            <a:ext cx="5904655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s-ES" sz="28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9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9144000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con línea 1"/>
          <p:cNvSpPr/>
          <p:nvPr/>
        </p:nvSpPr>
        <p:spPr>
          <a:xfrm>
            <a:off x="5868144" y="404664"/>
            <a:ext cx="2808312" cy="187220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259179" y="52254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Hace no mucho tiempo , en un pueblo muy bonito vivía una señora llamada Alba</a:t>
            </a:r>
            <a:endParaRPr lang="es-MX" dirty="0"/>
          </a:p>
        </p:txBody>
      </p:sp>
      <p:pic>
        <p:nvPicPr>
          <p:cNvPr id="1026" name="Picture 2" descr="Resultado de imagen para señoras animadas imagen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4" b="100000" l="4854" r="99515"/>
                    </a14:imgEffect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69" y="3068960"/>
            <a:ext cx="1962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84" y="0"/>
            <a:ext cx="954162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con línea 1"/>
          <p:cNvSpPr/>
          <p:nvPr/>
        </p:nvSpPr>
        <p:spPr>
          <a:xfrm>
            <a:off x="4706613" y="5085184"/>
            <a:ext cx="4752528" cy="148478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531974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Vivía solo con su esposo pero eran muy felices, pues compartían todas sus actividades diarias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5" l="0" r="99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11887"/>
            <a:ext cx="2606810" cy="38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36"/>
            <a:ext cx="5400600" cy="6560223"/>
          </a:xfrm>
          <a:prstGeom prst="rect">
            <a:avLst/>
          </a:prstGeom>
        </p:spPr>
      </p:pic>
      <p:sp>
        <p:nvSpPr>
          <p:cNvPr id="3" name="2 Llamada con línea 1"/>
          <p:cNvSpPr/>
          <p:nvPr/>
        </p:nvSpPr>
        <p:spPr>
          <a:xfrm>
            <a:off x="6335688" y="1556792"/>
            <a:ext cx="2808312" cy="3024336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461448" y="1988840"/>
            <a:ext cx="2556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Tenían una hija que casi no veían pero cuando los visitaba pasaban momentos muy felices.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680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Llamada con línea 1"/>
          <p:cNvSpPr/>
          <p:nvPr/>
        </p:nvSpPr>
        <p:spPr>
          <a:xfrm>
            <a:off x="7236296" y="4869160"/>
            <a:ext cx="1728192" cy="1728192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416316" y="513309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Paso el tiempo y…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53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" y="76798"/>
            <a:ext cx="5764036" cy="6781201"/>
          </a:xfrm>
          <a:prstGeom prst="rect">
            <a:avLst/>
          </a:prstGeom>
        </p:spPr>
      </p:pic>
      <p:sp>
        <p:nvSpPr>
          <p:cNvPr id="3" name="2 Llamada con línea 1"/>
          <p:cNvSpPr/>
          <p:nvPr/>
        </p:nvSpPr>
        <p:spPr>
          <a:xfrm>
            <a:off x="6036586" y="31322"/>
            <a:ext cx="3023973" cy="1522804"/>
          </a:xfrm>
          <a:prstGeom prst="borderCallout1">
            <a:avLst>
              <a:gd name="adj1" fmla="val 36035"/>
              <a:gd name="adj2" fmla="val 2012"/>
              <a:gd name="adj3" fmla="val 73321"/>
              <a:gd name="adj4" fmla="val -1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120171" y="76798"/>
            <a:ext cx="2519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esposo de Alba enfermó muy gravemente y le quedaban muy pocos días de vida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24" y="2080556"/>
            <a:ext cx="3238493" cy="4352634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 rot="937382">
            <a:off x="6809024" y="2161730"/>
            <a:ext cx="2037836" cy="13319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Todo saldrá bien viejito! No te preocupes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15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0566"/>
            <a:ext cx="3962400" cy="39624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49" y="3669648"/>
            <a:ext cx="4879506" cy="292770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88024" y="570566"/>
            <a:ext cx="3816424" cy="14902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836712"/>
            <a:ext cx="2978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Llegó el día en que falleció el señor y la señora Alba estaba muy triste y sola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836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390"/>
            <a:ext cx="9144000" cy="428761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870412" y="-14516"/>
            <a:ext cx="6192688" cy="1916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993396" y="159070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Los días pasaban y Alba solo dormía ya no se levantaba de la cama, estaba destrozada y solo pensaba en su esposo</a:t>
            </a:r>
            <a:endParaRPr lang="es-MX" sz="2400" dirty="0"/>
          </a:p>
        </p:txBody>
      </p:sp>
      <p:sp>
        <p:nvSpPr>
          <p:cNvPr id="5" name="4 Llamada de nube"/>
          <p:cNvSpPr/>
          <p:nvPr/>
        </p:nvSpPr>
        <p:spPr>
          <a:xfrm>
            <a:off x="179512" y="159070"/>
            <a:ext cx="3528392" cy="2909890"/>
          </a:xfrm>
          <a:prstGeom prst="cloudCallout">
            <a:avLst>
              <a:gd name="adj1" fmla="val -20151"/>
              <a:gd name="adj2" fmla="val 840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5" l="0" r="99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2" y="574299"/>
            <a:ext cx="1341548" cy="1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84677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516216" y="404664"/>
            <a:ext cx="2088232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732240" y="692696"/>
            <a:ext cx="1512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Un domingo por la mañana escuchó ruidos y risas afuera en el jardín, no tenia idea de quien fuera.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0573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371</Words>
  <Application>Microsoft Office PowerPoint</Application>
  <PresentationFormat>Presentación en pantalla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Tutoría Profesor: Cuauhtémoc Ramírez Ayala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Profesor: Cuauhtémoc Ramírez Ayala</dc:title>
  <dc:creator>Mq</dc:creator>
  <cp:lastModifiedBy>user_1</cp:lastModifiedBy>
  <cp:revision>12</cp:revision>
  <dcterms:created xsi:type="dcterms:W3CDTF">2017-02-24T19:00:15Z</dcterms:created>
  <dcterms:modified xsi:type="dcterms:W3CDTF">2017-02-26T21:06:32Z</dcterms:modified>
</cp:coreProperties>
</file>