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Amatic SC"/>
      <p:regular r:id="rId23"/>
      <p:bold r:id="rId24"/>
    </p:embeddedFont>
    <p:embeddedFont>
      <p:font typeface="Source Code Pro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AmaticSC-bold.fntdata"/><Relationship Id="rId23" Type="http://schemas.openxmlformats.org/officeDocument/2006/relationships/font" Target="fonts/AmaticSC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CodePro-bold.fntdata"/><Relationship Id="rId25" Type="http://schemas.openxmlformats.org/officeDocument/2006/relationships/font" Target="fonts/SourceCodePr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png"/><Relationship Id="rId4" Type="http://schemas.openxmlformats.org/officeDocument/2006/relationships/image" Target="../media/image04.png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2" Type="http://schemas.openxmlformats.org/officeDocument/2006/relationships/image" Target="../media/image16.png"/><Relationship Id="rId9" Type="http://schemas.openxmlformats.org/officeDocument/2006/relationships/image" Target="../media/image14.png"/><Relationship Id="rId5" Type="http://schemas.openxmlformats.org/officeDocument/2006/relationships/image" Target="../media/image06.png"/><Relationship Id="rId6" Type="http://schemas.openxmlformats.org/officeDocument/2006/relationships/image" Target="../media/image08.png"/><Relationship Id="rId7" Type="http://schemas.openxmlformats.org/officeDocument/2006/relationships/image" Target="../media/image09.png"/><Relationship Id="rId8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1.png"/><Relationship Id="rId4" Type="http://schemas.openxmlformats.org/officeDocument/2006/relationships/image" Target="../media/image04.png"/><Relationship Id="rId9" Type="http://schemas.openxmlformats.org/officeDocument/2006/relationships/image" Target="../media/image14.png"/><Relationship Id="rId5" Type="http://schemas.openxmlformats.org/officeDocument/2006/relationships/image" Target="../media/image06.png"/><Relationship Id="rId6" Type="http://schemas.openxmlformats.org/officeDocument/2006/relationships/image" Target="../media/image08.png"/><Relationship Id="rId7" Type="http://schemas.openxmlformats.org/officeDocument/2006/relationships/image" Target="../media/image09.png"/><Relationship Id="rId8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Relationship Id="rId4" Type="http://schemas.openxmlformats.org/officeDocument/2006/relationships/image" Target="../media/image04.png"/><Relationship Id="rId10" Type="http://schemas.openxmlformats.org/officeDocument/2006/relationships/image" Target="../media/image10.png"/><Relationship Id="rId9" Type="http://schemas.openxmlformats.org/officeDocument/2006/relationships/image" Target="../media/image14.png"/><Relationship Id="rId5" Type="http://schemas.openxmlformats.org/officeDocument/2006/relationships/image" Target="../media/image06.png"/><Relationship Id="rId6" Type="http://schemas.openxmlformats.org/officeDocument/2006/relationships/image" Target="../media/image08.png"/><Relationship Id="rId7" Type="http://schemas.openxmlformats.org/officeDocument/2006/relationships/image" Target="../media/image09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“EL cuento vacío”</a:t>
            </a:r>
          </a:p>
        </p:txBody>
      </p:sp>
      <p:sp>
        <p:nvSpPr>
          <p:cNvPr id="57" name="Shape 57"/>
          <p:cNvSpPr txBox="1"/>
          <p:nvPr>
            <p:ph idx="4294967295" type="subTitle"/>
          </p:nvPr>
        </p:nvSpPr>
        <p:spPr>
          <a:xfrm>
            <a:off x="908175" y="2840725"/>
            <a:ext cx="5648100" cy="70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s" sz="1400">
                <a:solidFill>
                  <a:srgbClr val="F3F3F3"/>
                </a:solidFill>
              </a:rPr>
              <a:t>Fabiola Elizabeth Ibarra Martinez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491602">
            <a:off x="1141970" y="83856"/>
            <a:ext cx="2250783" cy="394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18651"/>
            <a:ext cx="1396675" cy="238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574" y="2818651"/>
            <a:ext cx="1396675" cy="238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4949" y="2818651"/>
            <a:ext cx="1396675" cy="238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5774" y="2818651"/>
            <a:ext cx="1396675" cy="238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0075" y="5920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>
            <p:ph type="title"/>
          </p:nvPr>
        </p:nvSpPr>
        <p:spPr>
          <a:xfrm>
            <a:off x="5172300" y="1307050"/>
            <a:ext cx="3972600" cy="31257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3000"/>
              <a:t>después de nadar y nadar, los animalitos y azul estaban cansados y de repente escucharon el sonido de una varita mágica…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3000"/>
              <a:t>era una hada madrina!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249600" y="267100"/>
            <a:ext cx="3319200" cy="40728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3000"/>
              <a:t>la cual les dijo que podía respirar bajo el agua, por sus poderes mágicos, y les dijo que les ayudaría a encontrar a su amiga, pero tenían que hacer lo que ella les indicará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23299">
            <a:off x="8382082" y="2325125"/>
            <a:ext cx="757593" cy="13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365123">
            <a:off x="5763639" y="2585348"/>
            <a:ext cx="1061341" cy="1586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306770">
            <a:off x="6860095" y="672774"/>
            <a:ext cx="2188824" cy="137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591143">
            <a:off x="7486130" y="2402711"/>
            <a:ext cx="851825" cy="88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84699" y="2974415"/>
            <a:ext cx="974796" cy="69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60111" y="2743115"/>
            <a:ext cx="670424" cy="69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13208" y="2117909"/>
            <a:ext cx="567090" cy="44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67310" y="3206675"/>
            <a:ext cx="1076689" cy="194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23006" y="3206665"/>
            <a:ext cx="1076689" cy="194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75056" y="3522818"/>
            <a:ext cx="1076689" cy="194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46644" y="3321184"/>
            <a:ext cx="1076689" cy="194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32719" y="3321184"/>
            <a:ext cx="1076689" cy="194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44607" y="3439659"/>
            <a:ext cx="1076689" cy="194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204257">
            <a:off x="3317306" y="897836"/>
            <a:ext cx="1648131" cy="288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302191">
            <a:off x="5489387" y="520879"/>
            <a:ext cx="1084077" cy="1998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300" y="231957"/>
            <a:ext cx="5758349" cy="491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00" y="-43155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>
            <p:ph type="title"/>
          </p:nvPr>
        </p:nvSpPr>
        <p:spPr>
          <a:xfrm>
            <a:off x="5743800" y="1223100"/>
            <a:ext cx="3319200" cy="25449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s" sz="3000"/>
              <a:t>así que llegaron a la casa del hada, un hermoso castillo de arena 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408225" y="1299300"/>
            <a:ext cx="3319200" cy="25449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s" sz="3000"/>
              <a:t>pero había un detalle..el castillo estaba custodiado por un monstruo, el cual era inofensivo y era la mascota de el hada!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1600" y="152400"/>
            <a:ext cx="5238103" cy="4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25" y="-15240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5350" y="-536525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>
            <p:ph type="title"/>
          </p:nvPr>
        </p:nvSpPr>
        <p:spPr>
          <a:xfrm>
            <a:off x="4822375" y="762775"/>
            <a:ext cx="3831900" cy="34593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s" sz="3000"/>
              <a:t>el hada llegó a su casa y con la ayuda de su bola mágica, en la cual podía ver todo el mar, logró ver a “Camila” y ella estaba en peligró, pues estaba a punto de encontrarse con “elías”...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72050" y="734400"/>
            <a:ext cx="4473249" cy="447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109737" y="-105812"/>
            <a:ext cx="3319200" cy="26421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3000"/>
              <a:t>el hada y Azul tuvieron una idea: llevarian a “Oliver” la mascota del hada, para asustar a “elias”  y asi rescatar a su amiga!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23299">
            <a:off x="8382082" y="2325125"/>
            <a:ext cx="757593" cy="13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365123">
            <a:off x="5763639" y="2585348"/>
            <a:ext cx="1061341" cy="1586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306770">
            <a:off x="6860095" y="672774"/>
            <a:ext cx="2188824" cy="137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591143">
            <a:off x="7486130" y="2402711"/>
            <a:ext cx="851825" cy="88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84699" y="2974415"/>
            <a:ext cx="974796" cy="69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60111" y="2743115"/>
            <a:ext cx="670424" cy="69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13208" y="2117909"/>
            <a:ext cx="567090" cy="44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67310" y="3206675"/>
            <a:ext cx="1076689" cy="194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23006" y="3206665"/>
            <a:ext cx="1076689" cy="194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75056" y="3522818"/>
            <a:ext cx="1076689" cy="194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46644" y="3321184"/>
            <a:ext cx="1076689" cy="194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32719" y="3321184"/>
            <a:ext cx="1076689" cy="194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44607" y="3439659"/>
            <a:ext cx="1076689" cy="194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204257">
            <a:off x="3317306" y="897836"/>
            <a:ext cx="1648131" cy="288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302191">
            <a:off x="5489387" y="520879"/>
            <a:ext cx="1084077" cy="1998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7470" y="2174274"/>
            <a:ext cx="3223732" cy="297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6575" y="1423700"/>
            <a:ext cx="2889049" cy="371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2375" y="828875"/>
            <a:ext cx="4447776" cy="41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>
            <p:ph type="title"/>
          </p:nvPr>
        </p:nvSpPr>
        <p:spPr>
          <a:xfrm>
            <a:off x="3574425" y="1299300"/>
            <a:ext cx="2653800" cy="25449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s" sz="3000"/>
              <a:t>el plan del hada funciono, oliver logró asustar a Elias y el tiburon prometió no volver a molestar a ningun animalito...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50200" y="126050"/>
            <a:ext cx="3538500" cy="35385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600"/>
              <a:t>Camila se puso feliz porque sus amigos la rescataron y </a:t>
            </a:r>
            <a:r>
              <a:rPr lang="es" sz="3600"/>
              <a:t>entendió</a:t>
            </a:r>
            <a:r>
              <a:rPr lang="es" sz="3600"/>
              <a:t> que no </a:t>
            </a:r>
            <a:r>
              <a:rPr lang="es" sz="3600"/>
              <a:t>debía</a:t>
            </a:r>
            <a:r>
              <a:rPr lang="es" sz="3600"/>
              <a:t> desobedecer 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9275" y="661400"/>
            <a:ext cx="5646424" cy="44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5209250" y="1892302"/>
            <a:ext cx="3794700" cy="208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3600"/>
              <a:t>Al final, todos los animales estaban contentos, porque ahora, el hada y azul los cuidaban y se encargaban de que todos fueran felices!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8600" y="-66787"/>
            <a:ext cx="5111275" cy="539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4257">
            <a:off x="471481" y="929136"/>
            <a:ext cx="1648131" cy="288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02191">
            <a:off x="2410287" y="1244004"/>
            <a:ext cx="1084077" cy="1998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5209250" y="1775677"/>
            <a:ext cx="3794700" cy="208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3600"/>
              <a:t>Hace mucho tiempo en el fondo del mar, vivían muchos animales marinos...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8600" y="-66787"/>
            <a:ext cx="5111275" cy="539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61550" y="1059100"/>
            <a:ext cx="2939100" cy="25449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s" sz="3600"/>
              <a:t>COMO TORTUGAS, BALLENAS, PULPOS, CABALLITOS DE MAR, Y MUCHOS PECES DE DIFERENTES COLORES Y TAMAÑOS!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9650" y="0"/>
            <a:ext cx="5364349" cy="536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5610025" y="1299300"/>
            <a:ext cx="3265800" cy="25449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3000"/>
              <a:t>Pero entre todos los animalitos marinos, </a:t>
            </a:r>
            <a:r>
              <a:rPr lang="es" sz="3000"/>
              <a:t>había</a:t>
            </a:r>
            <a:r>
              <a:rPr lang="es" sz="3000"/>
              <a:t> alguien muy especial...una sirenita llamada azul, la que estaba siempre al pendiente de todos los animales , pues </a:t>
            </a:r>
            <a:r>
              <a:rPr lang="es" sz="3000"/>
              <a:t>tenía</a:t>
            </a:r>
            <a:r>
              <a:rPr lang="es" sz="3000"/>
              <a:t> que cuidarlos...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9658">
            <a:off x="1587000" y="245699"/>
            <a:ext cx="262499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275" y="2800062"/>
            <a:ext cx="8096250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39025" y="949400"/>
            <a:ext cx="3324000" cy="25449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0" lang="es" sz="3600"/>
              <a:t>pues en el mar </a:t>
            </a:r>
            <a:r>
              <a:rPr b="0" lang="es" sz="3600"/>
              <a:t>también</a:t>
            </a:r>
            <a:r>
              <a:rPr b="0" lang="es" sz="3600"/>
              <a:t> vivia “ELias”, un tiburón </a:t>
            </a:r>
            <a:r>
              <a:rPr b="0" lang="es" sz="3600"/>
              <a:t>gruñón</a:t>
            </a:r>
            <a:r>
              <a:rPr b="0" lang="es" sz="3600"/>
              <a:t>, </a:t>
            </a:r>
          </a:p>
          <a:p>
            <a:pPr lvl="0" rtl="0" algn="l">
              <a:spcBef>
                <a:spcPts val="0"/>
              </a:spcBef>
              <a:buNone/>
            </a:pPr>
            <a:r>
              <a:rPr b="0" lang="es" sz="3600"/>
              <a:t>el cual se </a:t>
            </a:r>
            <a:r>
              <a:rPr b="0" lang="es" sz="3600"/>
              <a:t>creía</a:t>
            </a:r>
            <a:r>
              <a:rPr b="0" lang="es" sz="3600"/>
              <a:t> el </a:t>
            </a:r>
          </a:p>
          <a:p>
            <a:pPr lvl="0" rtl="0" algn="l">
              <a:spcBef>
                <a:spcPts val="0"/>
              </a:spcBef>
              <a:buNone/>
            </a:pPr>
            <a:r>
              <a:rPr b="0" lang="es" sz="3600"/>
              <a:t>rey del mar y al que todos los demas animales le tenian miedo!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8500" y="949399"/>
            <a:ext cx="6434150" cy="45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5120175" y="1052625"/>
            <a:ext cx="3534000" cy="35877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3000"/>
              <a:t>por lo que azúl, la cual podía comunicarse con todas las especies, les prohibió andar solos por el mar y mucho menos acercarse a la casa de “Elias”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9658">
            <a:off x="1587000" y="245699"/>
            <a:ext cx="262499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275" y="2800062"/>
            <a:ext cx="8096250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5236800" y="844450"/>
            <a:ext cx="3324000" cy="25449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s" sz="3000"/>
              <a:t>una mañana, mientras todos los peces </a:t>
            </a:r>
            <a:r>
              <a:rPr lang="es" sz="3000"/>
              <a:t>aún</a:t>
            </a:r>
            <a:r>
              <a:rPr lang="es" sz="3000"/>
              <a:t> </a:t>
            </a:r>
            <a:r>
              <a:rPr lang="es" sz="3000"/>
              <a:t>dormían</a:t>
            </a:r>
            <a:r>
              <a:rPr lang="es" sz="3000"/>
              <a:t>, la ballena “Camila” </a:t>
            </a:r>
            <a:r>
              <a:rPr lang="es" sz="3000"/>
              <a:t>desobedeció</a:t>
            </a:r>
            <a:r>
              <a:rPr lang="es" sz="3000"/>
              <a:t> las reglas de azul y  Salió a dar un paseo por el mar...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225" y="661400"/>
            <a:ext cx="5646424" cy="44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5591400" y="1070700"/>
            <a:ext cx="3319200" cy="25449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s" sz="3000"/>
              <a:t>el señor pulpo se dio cuenta de que camila había desobedecido y le aviso a    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s" sz="3000"/>
              <a:t>“Azul”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33510">
            <a:off x="291362" y="-103474"/>
            <a:ext cx="6495024" cy="506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0" y="0"/>
            <a:ext cx="3592200" cy="42339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3600"/>
              <a:t>azul aviso a todos los animales, y juntos comenzaron la búsqueda de su amiga camila!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77470">
            <a:off x="5294252" y="702495"/>
            <a:ext cx="979643" cy="164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269560">
            <a:off x="4782624" y="2115115"/>
            <a:ext cx="1322600" cy="201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6906" y="204789"/>
            <a:ext cx="2839326" cy="16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511037">
            <a:off x="6996150" y="1924424"/>
            <a:ext cx="1092575" cy="109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76637" y="1274399"/>
            <a:ext cx="1264500" cy="85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77879" y="2346099"/>
            <a:ext cx="869670" cy="85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76475" y="1581854"/>
            <a:ext cx="735625" cy="54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43849" y="2912751"/>
            <a:ext cx="1396675" cy="238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48624" y="2912738"/>
            <a:ext cx="1396675" cy="238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18949" y="3299201"/>
            <a:ext cx="1396675" cy="238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84899" y="3052726"/>
            <a:ext cx="1396675" cy="238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42549" y="2912751"/>
            <a:ext cx="1396675" cy="238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