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582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B4205-3CE6-4F99-AC4B-00BC74E13AA0}" type="datetimeFigureOut">
              <a:rPr lang="es-MX" smtClean="0"/>
              <a:t>26/02/2017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4EDFF-D18E-4468-B964-8205D338D7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397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0155C5D-CFF7-4FA5-AA0E-6751B34BE46D}" type="datetimeFigureOut">
              <a:rPr lang="es-ES" smtClean="0"/>
              <a:t>26/02/2017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1425758-0497-4908-AA68-3C05214B1C5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55C5D-CFF7-4FA5-AA0E-6751B34BE46D}" type="datetimeFigureOut">
              <a:rPr lang="es-ES" smtClean="0"/>
              <a:t>26/02/2017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5758-0497-4908-AA68-3C05214B1C5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55C5D-CFF7-4FA5-AA0E-6751B34BE46D}" type="datetimeFigureOut">
              <a:rPr lang="es-ES" smtClean="0"/>
              <a:t>26/02/2017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5758-0497-4908-AA68-3C05214B1C5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55C5D-CFF7-4FA5-AA0E-6751B34BE46D}" type="datetimeFigureOut">
              <a:rPr lang="es-ES" smtClean="0"/>
              <a:t>26/02/2017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5758-0497-4908-AA68-3C05214B1C5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55C5D-CFF7-4FA5-AA0E-6751B34BE46D}" type="datetimeFigureOut">
              <a:rPr lang="es-ES" smtClean="0"/>
              <a:t>26/02/2017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5758-0497-4908-AA68-3C05214B1C5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55C5D-CFF7-4FA5-AA0E-6751B34BE46D}" type="datetimeFigureOut">
              <a:rPr lang="es-ES" smtClean="0"/>
              <a:t>26/02/2017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5758-0497-4908-AA68-3C05214B1C5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155C5D-CFF7-4FA5-AA0E-6751B34BE46D}" type="datetimeFigureOut">
              <a:rPr lang="es-ES" smtClean="0"/>
              <a:t>26/02/2017</a:t>
            </a:fld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1425758-0497-4908-AA68-3C05214B1C52}" type="slidenum">
              <a:rPr lang="es-ES" smtClean="0"/>
              <a:t>‹Nº›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0155C5D-CFF7-4FA5-AA0E-6751B34BE46D}" type="datetimeFigureOut">
              <a:rPr lang="es-ES" smtClean="0"/>
              <a:t>26/02/2017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1425758-0497-4908-AA68-3C05214B1C5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55C5D-CFF7-4FA5-AA0E-6751B34BE46D}" type="datetimeFigureOut">
              <a:rPr lang="es-ES" smtClean="0"/>
              <a:t>26/02/2017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5758-0497-4908-AA68-3C05214B1C5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55C5D-CFF7-4FA5-AA0E-6751B34BE46D}" type="datetimeFigureOut">
              <a:rPr lang="es-ES" smtClean="0"/>
              <a:t>26/02/2017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5758-0497-4908-AA68-3C05214B1C5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55C5D-CFF7-4FA5-AA0E-6751B34BE46D}" type="datetimeFigureOut">
              <a:rPr lang="es-ES" smtClean="0"/>
              <a:t>26/02/2017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25758-0497-4908-AA68-3C05214B1C5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0155C5D-CFF7-4FA5-AA0E-6751B34BE46D}" type="datetimeFigureOut">
              <a:rPr lang="es-ES" smtClean="0"/>
              <a:t>26/02/2017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1425758-0497-4908-AA68-3C05214B1C52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26249" y="548680"/>
            <a:ext cx="6678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roadway" pitchFamily="82" charset="0"/>
              </a:rPr>
              <a:t>El cuento vacío</a:t>
            </a:r>
            <a:endParaRPr lang="es-E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roadway" pitchFamily="8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51520" y="4005064"/>
            <a:ext cx="6192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Tutoría grupal</a:t>
            </a:r>
          </a:p>
          <a:p>
            <a:r>
              <a:rPr lang="es-MX" dirty="0" smtClean="0"/>
              <a:t>Prof. Cuauhtémoc Ramírez Ayala</a:t>
            </a:r>
          </a:p>
          <a:p>
            <a:r>
              <a:rPr lang="es-MX" dirty="0" smtClean="0"/>
              <a:t>Silvia Patricia García Guerrero</a:t>
            </a:r>
          </a:p>
          <a:p>
            <a:r>
              <a:rPr lang="es-MX" dirty="0" smtClean="0"/>
              <a:t>No. De Lista 4</a:t>
            </a:r>
          </a:p>
          <a:p>
            <a:r>
              <a:rPr lang="es-MX" dirty="0" smtClean="0"/>
              <a:t>Escuela Normal de Educación Preescolar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83568" y="1844824"/>
            <a:ext cx="79896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Línea de acción: Comunicación escrita y comunicación oral</a:t>
            </a:r>
            <a:endParaRPr lang="es-ES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694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stitch 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AutoShape 4" descr="Image result for stitch 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6150" name="Picture 6" descr="Image result for stitch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7" y="261835"/>
            <a:ext cx="2034945" cy="244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baymax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6388"/>
            <a:ext cx="2249368" cy="320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olaf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712" y="1488743"/>
            <a:ext cx="1634484" cy="189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flounder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448" y="459210"/>
            <a:ext cx="1905282" cy="157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piglet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351" y="1795268"/>
            <a:ext cx="902884" cy="163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aristogatos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50478"/>
            <a:ext cx="2484146" cy="218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304306" y="3350236"/>
            <a:ext cx="595932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 todos volvieron a cantar felices, incluso hicieron que Dr. Eggman y sus secuaces adoraran cantar y a High </a:t>
            </a:r>
            <a:r>
              <a:rPr lang="es-ES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School</a:t>
            </a:r>
            <a:r>
              <a:rPr lang="es-E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Musical</a:t>
            </a:r>
            <a:endParaRPr lang="es-E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279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027347" y="2967335"/>
            <a:ext cx="308930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FIN</a:t>
            </a:r>
            <a:endParaRPr lang="es-ES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448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titch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876114" cy="252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notas musicales 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8" r="1486" b="30706"/>
          <a:stretch/>
        </p:blipFill>
        <p:spPr bwMode="auto">
          <a:xfrm rot="20435559">
            <a:off x="1754092" y="441481"/>
            <a:ext cx="2080330" cy="73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794257" y="1340768"/>
            <a:ext cx="4563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Había una vez un extraterrestre del planeta Du </a:t>
            </a:r>
            <a:r>
              <a:rPr lang="es-MX" dirty="0" err="1" smtClean="0"/>
              <a:t>Soleil</a:t>
            </a:r>
            <a:r>
              <a:rPr lang="es-MX" dirty="0" smtClean="0"/>
              <a:t> llamado </a:t>
            </a:r>
            <a:r>
              <a:rPr lang="es-MX" dirty="0" err="1" smtClean="0"/>
              <a:t>Bleu</a:t>
            </a:r>
            <a:r>
              <a:rPr lang="es-MX" dirty="0" smtClean="0"/>
              <a:t> que le gustaba mucho cantar canciones de High School Musical.</a:t>
            </a:r>
            <a:endParaRPr lang="es-ES" dirty="0"/>
          </a:p>
        </p:txBody>
      </p:sp>
      <p:pic>
        <p:nvPicPr>
          <p:cNvPr id="1030" name="Picture 6" descr="Image result for marte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-216761"/>
            <a:ext cx="28575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51520" y="2924944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Un día llegó al planeta Plutonia en donde conoció a Ballenato y se dio cuenta que a el también le gustaba mucho High School Musical y se hicieron amigos.</a:t>
            </a:r>
            <a:endParaRPr lang="es-ES" dirty="0"/>
          </a:p>
        </p:txBody>
      </p:sp>
      <p:pic>
        <p:nvPicPr>
          <p:cNvPr id="1032" name="Picture 8" descr="Image result for bAYMAX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580" y="2420887"/>
            <a:ext cx="2129264" cy="233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100908" y="4869160"/>
            <a:ext cx="7043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Cantaban y cantaban a todo pulmón por todo Plutonia y descubrieron que en ese planeta se encontraba un ser malévolo, llamado Rouge, que no le gustaba cantar y menos  High </a:t>
            </a:r>
            <a:r>
              <a:rPr lang="es-MX" dirty="0" err="1" smtClean="0"/>
              <a:t>School</a:t>
            </a:r>
            <a:r>
              <a:rPr lang="es-MX" dirty="0" smtClean="0"/>
              <a:t> Musical.</a:t>
            </a:r>
            <a:endParaRPr lang="es-MX" dirty="0"/>
          </a:p>
        </p:txBody>
      </p:sp>
      <p:pic>
        <p:nvPicPr>
          <p:cNvPr id="5" name="Picture 2" descr="Image result for dr eggman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78" y="3933056"/>
            <a:ext cx="1812393" cy="240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80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olaf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29804" y="891089"/>
            <a:ext cx="1130428" cy="131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23528" y="692696"/>
            <a:ext cx="5801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Ellos, para hacer que comenzara a cantar, le hablaron a todos los amigos de Ballenato para convencer a Rouge que cantar no era malo y se podía divertir.  </a:t>
            </a:r>
            <a:endParaRPr lang="es-MX" dirty="0"/>
          </a:p>
        </p:txBody>
      </p:sp>
      <p:pic>
        <p:nvPicPr>
          <p:cNvPr id="2050" name="Picture 2" descr="Image result for flounder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996" y="0"/>
            <a:ext cx="1317715" cy="108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piglet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882853"/>
            <a:ext cx="624445" cy="113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aristogatos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52809"/>
            <a:ext cx="1718064" cy="151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547664" y="2204864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Cuando llegaron con Rouge el, con sus poderes mágicos, les quito la voz para que ya no pudieran cantar. A lo que ellos se pusieron muy tristes, mas porque ya no podrían cantar High </a:t>
            </a:r>
            <a:r>
              <a:rPr lang="es-MX" dirty="0" err="1" smtClean="0"/>
              <a:t>School</a:t>
            </a:r>
            <a:r>
              <a:rPr lang="es-MX" dirty="0" smtClean="0"/>
              <a:t> Musical.</a:t>
            </a:r>
            <a:endParaRPr lang="es-MX" dirty="0"/>
          </a:p>
        </p:txBody>
      </p:sp>
      <p:pic>
        <p:nvPicPr>
          <p:cNvPr id="2058" name="Picture 10" descr="Image result for no cant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52" y="1576260"/>
            <a:ext cx="1462101" cy="182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Señal de prohibido"/>
          <p:cNvSpPr/>
          <p:nvPr/>
        </p:nvSpPr>
        <p:spPr>
          <a:xfrm>
            <a:off x="321538" y="2060848"/>
            <a:ext cx="1152128" cy="1008112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23528" y="3717032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Pero en el mejor momento para actuar llegó </a:t>
            </a:r>
            <a:r>
              <a:rPr lang="es-MX" dirty="0" err="1" smtClean="0"/>
              <a:t>Woody</a:t>
            </a:r>
            <a:r>
              <a:rPr lang="es-MX" dirty="0" smtClean="0"/>
              <a:t>! Para salvarlos del poder maligno del Rouge. </a:t>
            </a:r>
            <a:endParaRPr lang="es-MX" dirty="0"/>
          </a:p>
        </p:txBody>
      </p:sp>
      <p:pic>
        <p:nvPicPr>
          <p:cNvPr id="2060" name="Picture 12" descr="Image result for Woody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068960"/>
            <a:ext cx="1274669" cy="202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323528" y="5116261"/>
            <a:ext cx="7541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Dr. </a:t>
            </a:r>
            <a:r>
              <a:rPr lang="en-US" dirty="0" err="1" smtClean="0"/>
              <a:t>Eggman</a:t>
            </a:r>
            <a:r>
              <a:rPr lang="en-US" dirty="0" smtClean="0"/>
              <a:t> se </a:t>
            </a:r>
            <a:r>
              <a:rPr lang="en-US" dirty="0" err="1" smtClean="0"/>
              <a:t>molestó</a:t>
            </a:r>
            <a:r>
              <a:rPr lang="en-US" dirty="0" smtClean="0"/>
              <a:t> mucho a lo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llamó</a:t>
            </a:r>
            <a:r>
              <a:rPr lang="en-US" dirty="0" smtClean="0"/>
              <a:t> a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salvador</a:t>
            </a:r>
            <a:r>
              <a:rPr lang="en-US" dirty="0" smtClean="0"/>
              <a:t> a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pelea</a:t>
            </a:r>
            <a:r>
              <a:rPr lang="en-US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baile</a:t>
            </a:r>
            <a:r>
              <a:rPr lang="en-US" dirty="0" smtClean="0"/>
              <a:t> </a:t>
            </a:r>
            <a:r>
              <a:rPr lang="en-US" dirty="0" smtClean="0"/>
              <a:t>y </a:t>
            </a:r>
            <a:r>
              <a:rPr lang="en-US" dirty="0" err="1" smtClean="0"/>
              <a:t>sí</a:t>
            </a:r>
            <a:r>
              <a:rPr lang="en-US" dirty="0" smtClean="0"/>
              <a:t> el Dr. </a:t>
            </a:r>
            <a:r>
              <a:rPr lang="en-US" dirty="0" err="1" smtClean="0"/>
              <a:t>Eggman</a:t>
            </a:r>
            <a:r>
              <a:rPr lang="en-US" dirty="0" smtClean="0"/>
              <a:t> </a:t>
            </a:r>
            <a:r>
              <a:rPr lang="en-US" dirty="0" err="1" smtClean="0"/>
              <a:t>ganaba</a:t>
            </a:r>
            <a:r>
              <a:rPr lang="en-US" dirty="0" smtClean="0"/>
              <a:t> </a:t>
            </a:r>
            <a:r>
              <a:rPr lang="en-US" dirty="0" err="1" smtClean="0"/>
              <a:t>sus</a:t>
            </a:r>
            <a:r>
              <a:rPr lang="en-US" dirty="0" smtClean="0"/>
              <a:t> amigos </a:t>
            </a:r>
            <a:r>
              <a:rPr lang="en-US" dirty="0" err="1" smtClean="0"/>
              <a:t>perderian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voz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siempre</a:t>
            </a:r>
            <a:r>
              <a:rPr lang="en-US" dirty="0" smtClean="0"/>
              <a:t> </a:t>
            </a:r>
            <a:r>
              <a:rPr lang="en-US" dirty="0" err="1" smtClean="0"/>
              <a:t>ademas</a:t>
            </a:r>
            <a:r>
              <a:rPr lang="en-US" dirty="0" smtClean="0"/>
              <a:t> de </a:t>
            </a:r>
            <a:r>
              <a:rPr lang="en-US" dirty="0" err="1" smtClean="0"/>
              <a:t>eliminar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canciones</a:t>
            </a:r>
            <a:r>
              <a:rPr lang="en-US" dirty="0" smtClean="0"/>
              <a:t> de High School Musical de </a:t>
            </a:r>
            <a:r>
              <a:rPr lang="en-US" dirty="0" err="1" smtClean="0"/>
              <a:t>toda</a:t>
            </a:r>
            <a:r>
              <a:rPr lang="en-US" dirty="0" smtClean="0"/>
              <a:t> la </a:t>
            </a:r>
            <a:r>
              <a:rPr lang="en-US" dirty="0" err="1" smtClean="0"/>
              <a:t>Galaxia</a:t>
            </a:r>
            <a:r>
              <a:rPr lang="en-US" dirty="0" smtClean="0"/>
              <a:t>…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3711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Image result for Woody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7" y="476672"/>
            <a:ext cx="2045615" cy="204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xplosión 1"/>
          <p:cNvSpPr/>
          <p:nvPr/>
        </p:nvSpPr>
        <p:spPr>
          <a:xfrm>
            <a:off x="2699792" y="476672"/>
            <a:ext cx="3096344" cy="266429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Picture 16" descr="Image result for dr eggman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86012"/>
            <a:ext cx="1518104" cy="204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275856" y="1341251"/>
            <a:ext cx="194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Let’s Fight!</a:t>
            </a:r>
            <a:endParaRPr lang="es-MX" sz="28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38652" y="3090864"/>
            <a:ext cx="42893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Bailaron y bailaron, </a:t>
            </a:r>
            <a:r>
              <a:rPr lang="es-MX" dirty="0" err="1" smtClean="0"/>
              <a:t>Woody</a:t>
            </a:r>
            <a:r>
              <a:rPr lang="es-MX" dirty="0" smtClean="0"/>
              <a:t> bailó “</a:t>
            </a:r>
            <a:r>
              <a:rPr lang="es-MX" dirty="0" err="1" smtClean="0"/>
              <a:t>Don’t</a:t>
            </a:r>
            <a:r>
              <a:rPr lang="es-MX" dirty="0" smtClean="0"/>
              <a:t> Stop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Party</a:t>
            </a:r>
            <a:r>
              <a:rPr lang="es-MX" dirty="0" smtClean="0"/>
              <a:t>” con los mejores movimientos que el sabia. Para bailar con el, mandó a llamar a sus amigos del planeta </a:t>
            </a:r>
            <a:r>
              <a:rPr lang="es-MX" dirty="0" err="1" smtClean="0"/>
              <a:t>Merland</a:t>
            </a:r>
            <a:r>
              <a:rPr lang="es-MX" dirty="0" smtClean="0"/>
              <a:t> y así poder vencer mas fácil a su enemigo.</a:t>
            </a:r>
            <a:endParaRPr lang="es-MX" dirty="0"/>
          </a:p>
        </p:txBody>
      </p:sp>
      <p:pic>
        <p:nvPicPr>
          <p:cNvPr id="1026" name="Picture 2" descr="Image result for teen beach movie ca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63036"/>
            <a:ext cx="3043527" cy="178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455876" y="5157191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Dr. Eggman bailó, junto con sus amigos de Grecia, la canción I </a:t>
            </a:r>
            <a:r>
              <a:rPr lang="es-MX" dirty="0" err="1" smtClean="0"/>
              <a:t>don’t</a:t>
            </a:r>
            <a:r>
              <a:rPr lang="es-MX" dirty="0" smtClean="0"/>
              <a:t> dance, bailaron y bailaron hasta que los pies les dolieron…</a:t>
            </a:r>
            <a:endParaRPr lang="es-MX" dirty="0"/>
          </a:p>
        </p:txBody>
      </p:sp>
      <p:pic>
        <p:nvPicPr>
          <p:cNvPr id="1028" name="Picture 4" descr="Image result for mamma mia ca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31" y="4807446"/>
            <a:ext cx="2988225" cy="199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22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19077" y="2967335"/>
            <a:ext cx="8505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 el ganador fue….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198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58033" y="750229"/>
            <a:ext cx="671509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Dr. </a:t>
            </a:r>
            <a:r>
              <a:rPr lang="es-E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Eggman</a:t>
            </a:r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junto a sus compañeros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Picture 4" descr="Image result for mamma mia c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31" y="3501008"/>
            <a:ext cx="3924329" cy="261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dr eggman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25943"/>
            <a:ext cx="2447847" cy="320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64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836712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 lo que </a:t>
            </a:r>
            <a:r>
              <a:rPr lang="es-MX" dirty="0" err="1" smtClean="0"/>
              <a:t>Woody</a:t>
            </a:r>
            <a:r>
              <a:rPr lang="es-MX" dirty="0" smtClean="0"/>
              <a:t>, Ballenato, </a:t>
            </a:r>
            <a:r>
              <a:rPr lang="es-MX" dirty="0" err="1" smtClean="0"/>
              <a:t>Bleu</a:t>
            </a:r>
            <a:r>
              <a:rPr lang="es-MX" dirty="0" smtClean="0"/>
              <a:t> y todos sus amigos se pusieron súper tristes porque ya nunca jamás en la vida podrían volver a cantar.</a:t>
            </a:r>
            <a:endParaRPr lang="es-MX" dirty="0"/>
          </a:p>
        </p:txBody>
      </p:sp>
      <p:pic>
        <p:nvPicPr>
          <p:cNvPr id="3074" name="Picture 2" descr="Image result for emoji s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92696"/>
            <a:ext cx="2338541" cy="233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515050" y="3789040"/>
            <a:ext cx="47525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PERO...</a:t>
            </a:r>
            <a:endParaRPr lang="es-ES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062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fantastic four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14" y="476672"/>
            <a:ext cx="3355573" cy="419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131840" y="980728"/>
            <a:ext cx="644345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Llegaron los 4 fantásticos</a:t>
            </a:r>
            <a:endParaRPr lang="es-E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851920" y="3501008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Con sus súper poderes además de sus 4 campeonatos de baile, retaron otra vez a Dr. Eggman y su equipo a bailar otra vez.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1886100" y="5085184"/>
            <a:ext cx="43172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 esta vez…</a:t>
            </a:r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681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dr eggma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5226"/>
            <a:ext cx="3154859" cy="665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0" y="692696"/>
            <a:ext cx="644531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El y su equipo perdieron</a:t>
            </a:r>
            <a:r>
              <a:rPr lang="es-E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sym typeface="Wingdings" pitchFamily="2" charset="2"/>
              </a:rPr>
              <a:t></a:t>
            </a:r>
            <a:endParaRPr lang="es-E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39552" y="3717032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Por lo tanto tuvo que regresarle la voz a todos a los que se las había quitado.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4643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Personalizado 1">
      <a:dk1>
        <a:sysClr val="windowText" lastClr="000000"/>
      </a:dk1>
      <a:lt1>
        <a:sysClr val="window" lastClr="FFFFFF"/>
      </a:lt1>
      <a:dk2>
        <a:srgbClr val="59B0B9"/>
      </a:dk2>
      <a:lt2>
        <a:srgbClr val="E7ECED"/>
      </a:lt2>
      <a:accent1>
        <a:srgbClr val="98C723"/>
      </a:accent1>
      <a:accent2>
        <a:srgbClr val="B77BB4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1334</TotalTime>
  <Words>456</Words>
  <Application>Microsoft Office PowerPoint</Application>
  <PresentationFormat>Presentación en pantalla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Urbano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Mq</dc:creator>
  <cp:lastModifiedBy>Usuario</cp:lastModifiedBy>
  <cp:revision>16</cp:revision>
  <dcterms:created xsi:type="dcterms:W3CDTF">2017-02-24T18:51:41Z</dcterms:created>
  <dcterms:modified xsi:type="dcterms:W3CDTF">2017-02-27T00:47:19Z</dcterms:modified>
</cp:coreProperties>
</file>