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AEBFE8-B919-4F73-A26F-E553CA05CC68}" type="datetimeFigureOut">
              <a:rPr lang="es-ES" smtClean="0"/>
              <a:pPr/>
              <a:t>26/02/2017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334C215-0544-41B6-88BE-B3CB0FDA9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608511" cy="1530214"/>
          </a:xfrm>
        </p:spPr>
        <p:txBody>
          <a:bodyPr/>
          <a:lstStyle/>
          <a:p>
            <a:r>
              <a:rPr lang="es-MX" sz="3000" dirty="0" smtClean="0"/>
              <a:t>Línea de acción: comunicación escrita y comunicación oral </a:t>
            </a:r>
            <a:endParaRPr lang="es-ES" sz="3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3968" y="4797153"/>
            <a:ext cx="41764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Tutoría grupal</a:t>
            </a:r>
          </a:p>
          <a:p>
            <a:pPr algn="ctr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Profesor Cuauhtémoc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Ramírez Ayala</a:t>
            </a: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Alumna Dalila Luna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Pérez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8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676" name="Picture 4" descr="Resultado de imagen para dibujos de ciudades anima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179309" cy="31409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5904656" cy="954107"/>
          </a:xfrm>
          <a:prstGeom prst="rect">
            <a:avLst/>
          </a:prstGeom>
          <a:solidFill>
            <a:srgbClr val="C3DD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En una ciudad ajetreada vivía una pareja felizmente casada…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Resultado de imagen para pareja enamorada anim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446449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51520" y="332656"/>
            <a:ext cx="5904656" cy="110799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Un día que el señor Oscar salió a trabajar como de costumbre, sucedió algo inesperado…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5229200"/>
            <a:ext cx="5904656" cy="110799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Un tráiler se pasó un semáforo en rojo y las consecuencias fueron trágicas para el señor Oscar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Resultado de imagen para trailer animado anim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73588" cy="2141372"/>
          </a:xfrm>
          <a:prstGeom prst="rect">
            <a:avLst/>
          </a:prstGeom>
          <a:noFill/>
        </p:spPr>
      </p:pic>
      <p:pic>
        <p:nvPicPr>
          <p:cNvPr id="27654" name="Picture 6" descr="Resultado de imagen para semaforo en rojo animado"/>
          <p:cNvPicPr>
            <a:picLocks noChangeAspect="1" noChangeArrowheads="1"/>
          </p:cNvPicPr>
          <p:nvPr/>
        </p:nvPicPr>
        <p:blipFill>
          <a:blip r:embed="rId3" cstate="print"/>
          <a:srcRect l="15230" r="12968" b="10792"/>
          <a:stretch>
            <a:fillRect/>
          </a:stretch>
        </p:blipFill>
        <p:spPr bwMode="auto">
          <a:xfrm>
            <a:off x="4427984" y="1700808"/>
            <a:ext cx="1800200" cy="2236612"/>
          </a:xfrm>
          <a:prstGeom prst="rect">
            <a:avLst/>
          </a:prstGeom>
          <a:noFill/>
        </p:spPr>
      </p:pic>
      <p:pic>
        <p:nvPicPr>
          <p:cNvPr id="27656" name="Picture 8" descr="Resultado de imagen para empleado con maletin animado"/>
          <p:cNvPicPr>
            <a:picLocks noChangeAspect="1" noChangeArrowheads="1"/>
          </p:cNvPicPr>
          <p:nvPr/>
        </p:nvPicPr>
        <p:blipFill>
          <a:blip r:embed="rId4" cstate="print"/>
          <a:srcRect l="16007" r="8768"/>
          <a:stretch>
            <a:fillRect/>
          </a:stretch>
        </p:blipFill>
        <p:spPr bwMode="auto">
          <a:xfrm>
            <a:off x="6084168" y="2060848"/>
            <a:ext cx="1800200" cy="239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ultado de imagen para dibujos de ciudades animadas de noche"/>
          <p:cNvPicPr>
            <a:picLocks noChangeAspect="1" noChangeArrowheads="1"/>
          </p:cNvPicPr>
          <p:nvPr/>
        </p:nvPicPr>
        <p:blipFill>
          <a:blip r:embed="rId2" cstate="print"/>
          <a:srcRect b="8891"/>
          <a:stretch>
            <a:fillRect/>
          </a:stretch>
        </p:blipFill>
        <p:spPr bwMode="auto">
          <a:xfrm>
            <a:off x="1619672" y="1772816"/>
            <a:ext cx="5544616" cy="37838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260648"/>
            <a:ext cx="5904656" cy="110799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Cayó la noche y su esposa, la señora María, empezó a preocuparse porque no llegaba su esposo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5877272"/>
            <a:ext cx="5904656" cy="430887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A los pocos minutos recibió una llamada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Resultado de imagen para señora preocupada anim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2487216" cy="24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23528" y="548680"/>
            <a:ext cx="4032448" cy="110799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Era del hospital, su esposo estaba en estado de coma debido al accidente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548680"/>
            <a:ext cx="4212976" cy="110799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Arial" pitchFamily="34" charset="0"/>
                <a:cs typeface="Arial" pitchFamily="34" charset="0"/>
              </a:rPr>
              <a:t>Pasaban los días y no despertaba, así que pensó en una solución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2376264" cy="2563161"/>
          </a:xfrm>
          <a:prstGeom prst="rect">
            <a:avLst/>
          </a:prstGeom>
          <a:noFill/>
        </p:spPr>
      </p:pic>
      <p:pic>
        <p:nvPicPr>
          <p:cNvPr id="25604" name="Picture 4" descr="Resultado de imagen para enfermera y paciente embarazada carica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1482777" cy="2462918"/>
          </a:xfrm>
          <a:prstGeom prst="rect">
            <a:avLst/>
          </a:prstGeom>
          <a:noFill/>
        </p:spPr>
      </p:pic>
      <p:pic>
        <p:nvPicPr>
          <p:cNvPr id="25606" name="Picture 6" descr="Resultado de imagen para señora triste dibujo"/>
          <p:cNvPicPr>
            <a:picLocks noChangeAspect="1" noChangeArrowheads="1"/>
          </p:cNvPicPr>
          <p:nvPr/>
        </p:nvPicPr>
        <p:blipFill>
          <a:blip r:embed="rId4" cstate="print"/>
          <a:srcRect l="16216" r="14865"/>
          <a:stretch>
            <a:fillRect/>
          </a:stretch>
        </p:blipFill>
        <p:spPr bwMode="auto">
          <a:xfrm>
            <a:off x="5796136" y="1916832"/>
            <a:ext cx="2304256" cy="33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580" name="Picture 4" descr="Resultado de imagen para unive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Resultado de imagen para bailarina de ballet anim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672408" cy="240280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560" y="548680"/>
            <a:ext cx="5904656" cy="70788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Ella era bailarina de ballet y amaba mucho a su esposo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5816" y="4941168"/>
            <a:ext cx="5904656" cy="1323439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Así que decidió pedirle un deseo a la estrella que todo lo concede, pero tenía una condición: si no era del fondo de tu corazón y con intenciones puras, tu castigo sería morir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556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6"/>
          </a:xfrm>
          <a:prstGeom prst="rect">
            <a:avLst/>
          </a:prstGeom>
          <a:noFill/>
        </p:spPr>
      </p:pic>
      <p:pic>
        <p:nvPicPr>
          <p:cNvPr id="23554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12976"/>
            <a:ext cx="2009775" cy="304800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9512" y="188640"/>
            <a:ext cx="5904656" cy="1015663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Tenía que ser un deseo del fondo del corazón, algo por lo que estuvieses dispuesto a dar algo que ames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589240"/>
            <a:ext cx="5904656" cy="70788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Sin pensarlo dos veces ella pidió la salud de su esposo a cambio de su don de bailar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23528" y="332656"/>
            <a:ext cx="5904656" cy="1323439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La estrella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vió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que sus intenciones era buenas y su corazón noble, y tras haber superado la prueba decidió concederle su deseo sin pedirle nada a cambio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Resultado de imagen para pareja enamorada ani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158329" cy="28803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547664" y="5733256"/>
            <a:ext cx="5904656" cy="707886"/>
          </a:xfrm>
          <a:prstGeom prst="rect">
            <a:avLst/>
          </a:prstGeom>
          <a:solidFill>
            <a:srgbClr val="C3DD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Esto reforzó su matrimonio y siguieron amándose el uno al otro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Resultado de imagen para lluvia de corazones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800200" cy="212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</TotalTime>
  <Words>241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Ángulos</vt:lpstr>
      <vt:lpstr>Línea de acción: comunicación escrita y comunicación oral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Microsoft</cp:lastModifiedBy>
  <cp:revision>14</cp:revision>
  <dcterms:created xsi:type="dcterms:W3CDTF">2017-02-24T18:46:00Z</dcterms:created>
  <dcterms:modified xsi:type="dcterms:W3CDTF">2017-02-27T05:38:23Z</dcterms:modified>
</cp:coreProperties>
</file>