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9D65-02E7-4BD5-8CE5-942AD4570472}" type="datetimeFigureOut">
              <a:rPr lang="es-MX" smtClean="0"/>
              <a:t>25/02/2017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730B-A910-4860-B125-5B686087EA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581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9D65-02E7-4BD5-8CE5-942AD4570472}" type="datetimeFigureOut">
              <a:rPr lang="es-MX" smtClean="0"/>
              <a:t>25/02/2017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730B-A910-4860-B125-5B686087EA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29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9D65-02E7-4BD5-8CE5-942AD4570472}" type="datetimeFigureOut">
              <a:rPr lang="es-MX" smtClean="0"/>
              <a:t>25/02/2017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730B-A910-4860-B125-5B686087EA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811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9D65-02E7-4BD5-8CE5-942AD4570472}" type="datetimeFigureOut">
              <a:rPr lang="es-MX" smtClean="0"/>
              <a:t>25/02/2017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730B-A910-4860-B125-5B686087EA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073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9D65-02E7-4BD5-8CE5-942AD4570472}" type="datetimeFigureOut">
              <a:rPr lang="es-MX" smtClean="0"/>
              <a:t>25/02/2017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730B-A910-4860-B125-5B686087EA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136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9D65-02E7-4BD5-8CE5-942AD4570472}" type="datetimeFigureOut">
              <a:rPr lang="es-MX" smtClean="0"/>
              <a:t>25/02/2017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730B-A910-4860-B125-5B686087EA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748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9D65-02E7-4BD5-8CE5-942AD4570472}" type="datetimeFigureOut">
              <a:rPr lang="es-MX" smtClean="0"/>
              <a:t>25/02/2017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730B-A910-4860-B125-5B686087EA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668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9D65-02E7-4BD5-8CE5-942AD4570472}" type="datetimeFigureOut">
              <a:rPr lang="es-MX" smtClean="0"/>
              <a:t>25/02/2017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730B-A910-4860-B125-5B686087EA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959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9D65-02E7-4BD5-8CE5-942AD4570472}" type="datetimeFigureOut">
              <a:rPr lang="es-MX" smtClean="0"/>
              <a:t>25/02/2017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730B-A910-4860-B125-5B686087EA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1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9D65-02E7-4BD5-8CE5-942AD4570472}" type="datetimeFigureOut">
              <a:rPr lang="es-MX" smtClean="0"/>
              <a:t>25/02/2017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730B-A910-4860-B125-5B686087EA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039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9D65-02E7-4BD5-8CE5-942AD4570472}" type="datetimeFigureOut">
              <a:rPr lang="es-MX" smtClean="0"/>
              <a:t>25/02/2017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730B-A910-4860-B125-5B686087EA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462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9D65-02E7-4BD5-8CE5-942AD4570472}" type="datetimeFigureOut">
              <a:rPr lang="es-MX" smtClean="0"/>
              <a:t>25/02/2017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E730B-A910-4860-B125-5B686087EA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6781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es-MX" dirty="0" smtClean="0"/>
              <a:t>Los cuentos de la calle broca.</a:t>
            </a:r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6048672" cy="39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Tom organizó para su amigo un día entero lleno de actividades muy divertidas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54" y="1556792"/>
            <a:ext cx="6715125" cy="39243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t="7310"/>
          <a:stretch/>
        </p:blipFill>
        <p:spPr>
          <a:xfrm>
            <a:off x="5863387" y="4479656"/>
            <a:ext cx="3280613" cy="231828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4"/>
          <a:stretch/>
        </p:blipFill>
        <p:spPr>
          <a:xfrm>
            <a:off x="6143453" y="1298282"/>
            <a:ext cx="2857500" cy="26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Al final los niños aprendieron que no vale la pena pelear por nada.</a:t>
            </a:r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b="7712"/>
          <a:stretch/>
        </p:blipFill>
        <p:spPr>
          <a:xfrm>
            <a:off x="179512" y="1628800"/>
            <a:ext cx="4669507" cy="293716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7" b="7836"/>
          <a:stretch/>
        </p:blipFill>
        <p:spPr>
          <a:xfrm>
            <a:off x="4427984" y="3789040"/>
            <a:ext cx="4572000" cy="29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s-MX" sz="3600" dirty="0" smtClean="0"/>
              <a:t>Un día normal mientras Pierre hacía las compras vio a Nadia y a </a:t>
            </a:r>
            <a:r>
              <a:rPr lang="es-MX" sz="3600" dirty="0" err="1" smtClean="0"/>
              <a:t>Bachir</a:t>
            </a:r>
            <a:r>
              <a:rPr lang="es-MX" sz="3600" dirty="0" smtClean="0"/>
              <a:t> peleando y eso lo hizo recordar una historia.</a:t>
            </a:r>
            <a:endParaRPr lang="es-MX" sz="36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" b="5501"/>
          <a:stretch/>
        </p:blipFill>
        <p:spPr>
          <a:xfrm>
            <a:off x="4631943" y="2565364"/>
            <a:ext cx="4463807" cy="295186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320"/>
          <a:stretch/>
        </p:blipFill>
        <p:spPr>
          <a:xfrm>
            <a:off x="0" y="2538078"/>
            <a:ext cx="4530508" cy="297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647056"/>
          </a:xfrm>
        </p:spPr>
        <p:txBody>
          <a:bodyPr>
            <a:normAutofit fontScale="90000"/>
          </a:bodyPr>
          <a:lstStyle/>
          <a:p>
            <a:r>
              <a:rPr lang="es-MX" dirty="0"/>
              <a:t> T</a:t>
            </a:r>
            <a:r>
              <a:rPr lang="es-MX" dirty="0" smtClean="0"/>
              <a:t>rataba de un gato y un ratón, sus nombres eran Tom y Jerry. Ellos eran buenos amigos y les gustaba jugar juntos.</a:t>
            </a:r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20888"/>
            <a:ext cx="5435777" cy="306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P</a:t>
            </a:r>
            <a:r>
              <a:rPr lang="es-MX" dirty="0" smtClean="0"/>
              <a:t>ero a veces peleaban por cosas sin sentido.</a:t>
            </a:r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7" y="1556792"/>
            <a:ext cx="3163031" cy="256838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62" y="3356992"/>
            <a:ext cx="5440071" cy="33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Un día Tom se iba a comer a Jerry en un sándwich. </a:t>
            </a:r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6792"/>
            <a:ext cx="5173166" cy="43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2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Y Jerry solía golpear a Tom con un mazo.</a:t>
            </a:r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532440" cy="47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24744"/>
            <a:ext cx="4824536" cy="1143000"/>
          </a:xfrm>
        </p:spPr>
        <p:txBody>
          <a:bodyPr>
            <a:noAutofit/>
          </a:bodyPr>
          <a:lstStyle/>
          <a:p>
            <a:r>
              <a:rPr lang="es-MX" sz="3200" dirty="0" smtClean="0"/>
              <a:t>Un día que estaban muy enojados, Tom decidió pedirle ayuda a sus amigos </a:t>
            </a:r>
            <a:r>
              <a:rPr lang="es-MX" sz="3200" dirty="0" err="1" smtClean="0"/>
              <a:t>Pinky</a:t>
            </a:r>
            <a:r>
              <a:rPr lang="es-MX" sz="3200" dirty="0" smtClean="0"/>
              <a:t> y Cerebro para idear un plan y lograr que Jerry dejará de molestar.</a:t>
            </a:r>
            <a:endParaRPr lang="es-MX" sz="32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8640"/>
            <a:ext cx="3978701" cy="273630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0" y="3771835"/>
            <a:ext cx="3168353" cy="238454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337458" y="3645024"/>
            <a:ext cx="28803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+mj-lt"/>
              </a:rPr>
              <a:t>Mientras tanto Jerry había salido a jugar con sus amigos franklin y coraje.</a:t>
            </a:r>
            <a:endParaRPr lang="es-MX" sz="3200" dirty="0">
              <a:latin typeface="+mj-lt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77" y="3928576"/>
            <a:ext cx="2764973" cy="207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0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Cuando </a:t>
            </a:r>
            <a:r>
              <a:rPr lang="es-MX" dirty="0" err="1" smtClean="0"/>
              <a:t>Pinky</a:t>
            </a:r>
            <a:r>
              <a:rPr lang="es-MX" dirty="0" smtClean="0"/>
              <a:t> y Cerebro terminaron su plan se lo mostraron a Tom y el se dio cuenta que era realmente malvado.   </a:t>
            </a:r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5652120" cy="416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1143000"/>
          </a:xfrm>
        </p:spPr>
        <p:txBody>
          <a:bodyPr>
            <a:noAutofit/>
          </a:bodyPr>
          <a:lstStyle/>
          <a:p>
            <a:r>
              <a:rPr lang="es-MX" sz="3600" dirty="0" smtClean="0"/>
              <a:t>Tom decidió que no valía la pena pelear por que a fin de cuentas Jerry era su amigo y lo quería muchísimo por lo que decidió invitarlo a algo muy especial.</a:t>
            </a:r>
            <a:endParaRPr lang="es-MX" sz="36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567332"/>
            <a:ext cx="3709184" cy="379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212</Words>
  <Application>Microsoft Office PowerPoint</Application>
  <PresentationFormat>Presentación en pantalla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Los cuentos de la calle broca.</vt:lpstr>
      <vt:lpstr>Un día normal mientras Pierre hacía las compras vio a Nadia y a Bachir peleando y eso lo hizo recordar una historia.</vt:lpstr>
      <vt:lpstr> Trataba de un gato y un ratón, sus nombres eran Tom y Jerry. Ellos eran buenos amigos y les gustaba jugar juntos.</vt:lpstr>
      <vt:lpstr>Pero a veces peleaban por cosas sin sentido.</vt:lpstr>
      <vt:lpstr>Un día Tom se iba a comer a Jerry en un sándwich. </vt:lpstr>
      <vt:lpstr>Y Jerry solía golpear a Tom con un mazo.</vt:lpstr>
      <vt:lpstr>Un día que estaban muy enojados, Tom decidió pedirle ayuda a sus amigos Pinky y Cerebro para idear un plan y lograr que Jerry dejará de molestar.</vt:lpstr>
      <vt:lpstr>Cuando Pinky y Cerebro terminaron su plan se lo mostraron a Tom y el se dio cuenta que era realmente malvado.   </vt:lpstr>
      <vt:lpstr>Tom decidió que no valía la pena pelear por que a fin de cuentas Jerry era su amigo y lo quería muchísimo por lo que decidió invitarlo a algo muy especial.</vt:lpstr>
      <vt:lpstr>Tom organizó para su amigo un día entero lleno de actividades muy divertidas</vt:lpstr>
      <vt:lpstr>Al final los niños aprendieron que no vale la pena pelear por nada.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historia de Tom y Jerry.</dc:title>
  <dc:creator>Georgina</dc:creator>
  <cp:lastModifiedBy>Georgina</cp:lastModifiedBy>
  <cp:revision>11</cp:revision>
  <dcterms:created xsi:type="dcterms:W3CDTF">2017-02-25T17:41:31Z</dcterms:created>
  <dcterms:modified xsi:type="dcterms:W3CDTF">2017-02-25T19:45:19Z</dcterms:modified>
</cp:coreProperties>
</file>