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
      <p:font typeface="Montserrat"/>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ontserrat-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swald-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419">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419"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04.png"/><Relationship Id="rId6"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31.png"/><Relationship Id="rId6"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4.png"/><Relationship Id="rId4" Type="http://schemas.openxmlformats.org/officeDocument/2006/relationships/image" Target="../media/image09.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11.png"/><Relationship Id="rId5"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1.png"/><Relationship Id="rId5"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04.png"/><Relationship Id="rId8"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4893000" cy="933600"/>
          </a:xfrm>
          <a:prstGeom prst="rect">
            <a:avLst/>
          </a:prstGeom>
        </p:spPr>
        <p:txBody>
          <a:bodyPr anchorCtr="0" anchor="b" bIns="91425" lIns="91425" rIns="91425" tIns="91425">
            <a:noAutofit/>
          </a:bodyPr>
          <a:lstStyle/>
          <a:p>
            <a:pPr lvl="0">
              <a:spcBef>
                <a:spcPts val="0"/>
              </a:spcBef>
              <a:buNone/>
            </a:pPr>
            <a:r>
              <a:rPr lang="es-419"/>
              <a:t>El lápiz mágico de Alejandro.</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s-419"/>
              <a:t>Tutoría Grupal</a:t>
            </a:r>
          </a:p>
          <a:p>
            <a:pPr lvl="0">
              <a:spcBef>
                <a:spcPts val="0"/>
              </a:spcBef>
              <a:buNone/>
            </a:pPr>
            <a:r>
              <a:rPr lang="es-419"/>
              <a:t>Andrea González Riley</a:t>
            </a:r>
          </a:p>
          <a:p>
            <a:pPr lvl="0">
              <a:spcBef>
                <a:spcPts val="0"/>
              </a:spcBef>
              <a:buNone/>
            </a:pPr>
            <a:r>
              <a:rPr lang="es-419"/>
              <a:t>1° A</a:t>
            </a:r>
          </a:p>
        </p:txBody>
      </p:sp>
      <p:pic>
        <p:nvPicPr>
          <p:cNvPr id="69" name="Shape 69"/>
          <p:cNvPicPr preferRelativeResize="0"/>
          <p:nvPr/>
        </p:nvPicPr>
        <p:blipFill>
          <a:blip r:embed="rId3">
            <a:alphaModFix/>
          </a:blip>
          <a:stretch>
            <a:fillRect/>
          </a:stretch>
        </p:blipFill>
        <p:spPr>
          <a:xfrm>
            <a:off x="4987200" y="526725"/>
            <a:ext cx="3625425" cy="362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mt="60000"/>
          </a:blip>
          <a:srcRect b="0" l="46918" r="3183" t="0"/>
          <a:stretch/>
        </p:blipFill>
        <p:spPr>
          <a:xfrm>
            <a:off x="6881325" y="2585675"/>
            <a:ext cx="1901100" cy="2143125"/>
          </a:xfrm>
          <a:prstGeom prst="rect">
            <a:avLst/>
          </a:prstGeom>
          <a:noFill/>
          <a:ln>
            <a:noFill/>
          </a:ln>
        </p:spPr>
      </p:pic>
      <p:sp>
        <p:nvSpPr>
          <p:cNvPr id="140" name="Shape 140"/>
          <p:cNvSpPr txBox="1"/>
          <p:nvPr/>
        </p:nvSpPr>
        <p:spPr>
          <a:xfrm>
            <a:off x="174950" y="139950"/>
            <a:ext cx="6578100" cy="4851900"/>
          </a:xfrm>
          <a:prstGeom prst="rect">
            <a:avLst/>
          </a:prstGeom>
          <a:noFill/>
          <a:ln>
            <a:noFill/>
          </a:ln>
        </p:spPr>
        <p:txBody>
          <a:bodyPr anchorCtr="0" anchor="t" bIns="91425" lIns="91425" rIns="91425" tIns="91425">
            <a:noAutofit/>
          </a:bodyPr>
          <a:lstStyle/>
          <a:p>
            <a:pPr lvl="0">
              <a:spcBef>
                <a:spcPts val="0"/>
              </a:spcBef>
              <a:buNone/>
            </a:pPr>
            <a:r>
              <a:rPr lang="es-419" sz="1300">
                <a:latin typeface="Montserrat"/>
                <a:ea typeface="Montserrat"/>
                <a:cs typeface="Montserrat"/>
                <a:sym typeface="Montserrat"/>
              </a:rPr>
              <a:t>Y si, para nuestra suerte y para la de Alejandro el tigre desapareció por completo. Alejandro suspiró y tuvo que sentarse para tranquilizarse un poco.</a:t>
            </a:r>
          </a:p>
          <a:p>
            <a:pPr lvl="0">
              <a:spcBef>
                <a:spcPts val="0"/>
              </a:spcBef>
              <a:buNone/>
            </a:pPr>
            <a:r>
              <a:t/>
            </a:r>
            <a:endParaRPr sz="1300">
              <a:latin typeface="Montserrat"/>
              <a:ea typeface="Montserrat"/>
              <a:cs typeface="Montserrat"/>
              <a:sym typeface="Montserrat"/>
            </a:endParaRPr>
          </a:p>
          <a:p>
            <a:pPr lvl="0">
              <a:spcBef>
                <a:spcPts val="0"/>
              </a:spcBef>
              <a:buNone/>
            </a:pPr>
            <a:r>
              <a:rPr lang="es-419" sz="1300">
                <a:latin typeface="Montserrat"/>
                <a:ea typeface="Montserrat"/>
                <a:cs typeface="Montserrat"/>
                <a:sym typeface="Montserrat"/>
              </a:rPr>
              <a:t>Decidió no usar el lápiz por un rato </a:t>
            </a:r>
            <a:r>
              <a:rPr lang="es-419" sz="1300">
                <a:latin typeface="Montserrat"/>
                <a:ea typeface="Montserrat"/>
                <a:cs typeface="Montserrat"/>
                <a:sym typeface="Montserrat"/>
              </a:rPr>
              <a:t>más</a:t>
            </a:r>
            <a:r>
              <a:rPr lang="es-419" sz="1300">
                <a:latin typeface="Montserrat"/>
                <a:ea typeface="Montserrat"/>
                <a:cs typeface="Montserrat"/>
                <a:sym typeface="Montserrat"/>
              </a:rPr>
              <a:t>, y salió de su cuarto a ver televisión, vió televisión un buen rato, había muy buenos programas a esa hora.</a:t>
            </a:r>
          </a:p>
          <a:p>
            <a:pPr lvl="0">
              <a:spcBef>
                <a:spcPts val="0"/>
              </a:spcBef>
              <a:buNone/>
            </a:pPr>
            <a:r>
              <a:rPr lang="es-419" sz="1300">
                <a:latin typeface="Montserrat"/>
                <a:ea typeface="Montserrat"/>
                <a:cs typeface="Montserrat"/>
                <a:sym typeface="Montserrat"/>
              </a:rPr>
              <a:t>-Alejandro, por favor deja esa televisión y </a:t>
            </a:r>
            <a:r>
              <a:rPr lang="es-419" sz="1300">
                <a:latin typeface="Montserrat"/>
                <a:ea typeface="Montserrat"/>
                <a:cs typeface="Montserrat"/>
                <a:sym typeface="Montserrat"/>
              </a:rPr>
              <a:t>ayúdame</a:t>
            </a:r>
            <a:r>
              <a:rPr lang="es-419" sz="1300">
                <a:latin typeface="Montserrat"/>
                <a:ea typeface="Montserrat"/>
                <a:cs typeface="Montserrat"/>
                <a:sym typeface="Montserrat"/>
              </a:rPr>
              <a:t> a barrer- Le dijo su mamá</a:t>
            </a:r>
          </a:p>
          <a:p>
            <a:pPr lvl="0">
              <a:spcBef>
                <a:spcPts val="0"/>
              </a:spcBef>
              <a:buNone/>
            </a:pPr>
            <a:r>
              <a:rPr lang="es-419" sz="1300">
                <a:latin typeface="Montserrat"/>
                <a:ea typeface="Montserrat"/>
                <a:cs typeface="Montserrat"/>
                <a:sym typeface="Montserrat"/>
              </a:rPr>
              <a:t>-Si mamá, en un rato</a:t>
            </a:r>
          </a:p>
          <a:p>
            <a:pPr lvl="0">
              <a:spcBef>
                <a:spcPts val="0"/>
              </a:spcBef>
              <a:buNone/>
            </a:pPr>
            <a:r>
              <a:rPr lang="es-419" sz="1300">
                <a:latin typeface="Montserrat"/>
                <a:ea typeface="Montserrat"/>
                <a:cs typeface="Montserrat"/>
                <a:sym typeface="Montserrat"/>
              </a:rPr>
              <a:t>-Por favor Alejandro, hazle caso a tu mamá- Le mandó su papá</a:t>
            </a:r>
          </a:p>
          <a:p>
            <a:pPr lvl="0">
              <a:spcBef>
                <a:spcPts val="0"/>
              </a:spcBef>
              <a:buNone/>
            </a:pPr>
            <a:r>
              <a:rPr lang="es-419" sz="1300">
                <a:latin typeface="Montserrat"/>
                <a:ea typeface="Montserrat"/>
                <a:cs typeface="Montserrat"/>
                <a:sym typeface="Montserrat"/>
              </a:rPr>
              <a:t>-Si papá, ya pronto</a:t>
            </a:r>
          </a:p>
          <a:p>
            <a:pPr lvl="0">
              <a:spcBef>
                <a:spcPts val="0"/>
              </a:spcBef>
              <a:buNone/>
            </a:pPr>
            <a:r>
              <a:rPr lang="es-419" sz="1300">
                <a:latin typeface="Montserrat"/>
                <a:ea typeface="Montserrat"/>
                <a:cs typeface="Montserrat"/>
                <a:sym typeface="Montserrat"/>
              </a:rPr>
              <a:t>Varios minutos pasaron y Alejandro no hacía caso y sus papás comenzaban a enojarse</a:t>
            </a:r>
          </a:p>
          <a:p>
            <a:pPr lvl="0">
              <a:spcBef>
                <a:spcPts val="0"/>
              </a:spcBef>
              <a:buNone/>
            </a:pPr>
            <a:r>
              <a:rPr lang="es-419" sz="1300">
                <a:latin typeface="Montserrat"/>
                <a:ea typeface="Montserrat"/>
                <a:cs typeface="Montserrat"/>
                <a:sym typeface="Montserrat"/>
              </a:rPr>
              <a:t>-¡Alejandro!-dijeron ambos- ¡Ponte a barrer ya!</a:t>
            </a:r>
          </a:p>
          <a:p>
            <a:pPr lvl="0">
              <a:spcBef>
                <a:spcPts val="0"/>
              </a:spcBef>
              <a:buNone/>
            </a:pPr>
            <a:r>
              <a:rPr lang="es-419" sz="1300">
                <a:latin typeface="Montserrat"/>
                <a:ea typeface="Montserrat"/>
                <a:cs typeface="Montserrat"/>
                <a:sym typeface="Montserrat"/>
              </a:rPr>
              <a:t>-No quiero hacerlo- </a:t>
            </a:r>
            <a:r>
              <a:rPr lang="es-419" sz="1300">
                <a:latin typeface="Montserrat"/>
                <a:ea typeface="Montserrat"/>
                <a:cs typeface="Montserrat"/>
                <a:sym typeface="Montserrat"/>
              </a:rPr>
              <a:t>respondió</a:t>
            </a:r>
            <a:r>
              <a:rPr lang="es-419" sz="1300">
                <a:latin typeface="Montserrat"/>
                <a:ea typeface="Montserrat"/>
                <a:cs typeface="Montserrat"/>
                <a:sym typeface="Montserrat"/>
              </a:rPr>
              <a:t> enojado</a:t>
            </a:r>
          </a:p>
          <a:p>
            <a:pPr lvl="0">
              <a:spcBef>
                <a:spcPts val="0"/>
              </a:spcBef>
              <a:buNone/>
            </a:pPr>
            <a:r>
              <a:rPr lang="es-419" sz="1300">
                <a:latin typeface="Montserrat"/>
                <a:ea typeface="Montserrat"/>
                <a:cs typeface="Montserrat"/>
                <a:sym typeface="Montserrat"/>
              </a:rPr>
              <a:t>-Tienes que obedecernos- contestó su padre</a:t>
            </a:r>
          </a:p>
          <a:p>
            <a:pPr lvl="0">
              <a:spcBef>
                <a:spcPts val="0"/>
              </a:spcBef>
              <a:buNone/>
            </a:pPr>
            <a:r>
              <a:rPr lang="es-419" sz="1300">
                <a:latin typeface="Montserrat"/>
                <a:ea typeface="Montserrat"/>
                <a:cs typeface="Montserrat"/>
                <a:sym typeface="Montserrat"/>
              </a:rPr>
              <a:t>Alejandro, enserio quería seguir viendo televisión y se sentía molesto pues sus papás no lo dejaban, él quería que ellos ya guardaran silencio, así que hizo lo primero que se le vino a la mente, sacó su lápiz mágico y….</a:t>
            </a:r>
          </a:p>
          <a:p>
            <a:pPr lvl="0">
              <a:spcBef>
                <a:spcPts val="0"/>
              </a:spcBef>
              <a:buNone/>
            </a:pPr>
            <a:r>
              <a:t/>
            </a:r>
            <a:endParaRPr sz="1300">
              <a:latin typeface="Montserrat"/>
              <a:ea typeface="Montserrat"/>
              <a:cs typeface="Montserrat"/>
              <a:sym typeface="Montserrat"/>
            </a:endParaRPr>
          </a:p>
          <a:p>
            <a:pPr lvl="0">
              <a:spcBef>
                <a:spcPts val="0"/>
              </a:spcBef>
              <a:buNone/>
            </a:pPr>
            <a:r>
              <a:rPr b="1" lang="es-419" sz="1300">
                <a:latin typeface="Montserrat"/>
                <a:ea typeface="Montserrat"/>
                <a:cs typeface="Montserrat"/>
                <a:sym typeface="Montserrat"/>
              </a:rPr>
              <a:t>¡Borro a sus padres! </a:t>
            </a:r>
          </a:p>
          <a:p>
            <a:pPr lvl="0">
              <a:spcBef>
                <a:spcPts val="0"/>
              </a:spcBef>
              <a:buNone/>
            </a:pPr>
            <a:r>
              <a:t/>
            </a:r>
            <a:endParaRPr b="1" sz="1300">
              <a:latin typeface="Montserrat"/>
              <a:ea typeface="Montserrat"/>
              <a:cs typeface="Montserrat"/>
              <a:sym typeface="Montserrat"/>
            </a:endParaRPr>
          </a:p>
          <a:p>
            <a:pPr lvl="0">
              <a:spcBef>
                <a:spcPts val="0"/>
              </a:spcBef>
              <a:buNone/>
            </a:pPr>
            <a:r>
              <a:rPr lang="es-419" sz="1300">
                <a:latin typeface="Montserrat"/>
                <a:ea typeface="Montserrat"/>
                <a:cs typeface="Montserrat"/>
                <a:sym typeface="Montserrat"/>
              </a:rPr>
              <a:t>Sus papás desaparecieron y Alejandro quedó solo. Él muy feliz de no tener que barrer, siguió viendo la televisión.</a:t>
            </a:r>
          </a:p>
        </p:txBody>
      </p:sp>
      <p:pic>
        <p:nvPicPr>
          <p:cNvPr id="141" name="Shape 141"/>
          <p:cNvPicPr preferRelativeResize="0"/>
          <p:nvPr/>
        </p:nvPicPr>
        <p:blipFill>
          <a:blip r:embed="rId4">
            <a:alphaModFix/>
          </a:blip>
          <a:stretch>
            <a:fillRect/>
          </a:stretch>
        </p:blipFill>
        <p:spPr>
          <a:xfrm rot="24">
            <a:off x="6680500" y="235182"/>
            <a:ext cx="2404975" cy="2004158"/>
          </a:xfrm>
          <a:prstGeom prst="rect">
            <a:avLst/>
          </a:prstGeom>
          <a:noFill/>
          <a:ln>
            <a:noFill/>
          </a:ln>
        </p:spPr>
      </p:pic>
      <p:pic>
        <p:nvPicPr>
          <p:cNvPr id="142" name="Shape 142"/>
          <p:cNvPicPr preferRelativeResize="0"/>
          <p:nvPr/>
        </p:nvPicPr>
        <p:blipFill>
          <a:blip r:embed="rId5">
            <a:alphaModFix/>
          </a:blip>
          <a:stretch>
            <a:fillRect/>
          </a:stretch>
        </p:blipFill>
        <p:spPr>
          <a:xfrm rot="-5400000">
            <a:off x="7336215" y="3538732"/>
            <a:ext cx="3930524" cy="3197860"/>
          </a:xfrm>
          <a:prstGeom prst="rect">
            <a:avLst/>
          </a:prstGeom>
          <a:noFill/>
          <a:ln>
            <a:noFill/>
          </a:ln>
        </p:spPr>
      </p:pic>
      <p:pic>
        <p:nvPicPr>
          <p:cNvPr id="143" name="Shape 143"/>
          <p:cNvPicPr preferRelativeResize="0"/>
          <p:nvPr/>
        </p:nvPicPr>
        <p:blipFill>
          <a:blip r:embed="rId6">
            <a:alphaModFix/>
          </a:blip>
          <a:stretch>
            <a:fillRect/>
          </a:stretch>
        </p:blipFill>
        <p:spPr>
          <a:xfrm rot="-10256497">
            <a:off x="7266165" y="4006415"/>
            <a:ext cx="4070592" cy="20303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47" name="Shape 147"/>
        <p:cNvGrpSpPr/>
        <p:nvPr/>
      </p:nvGrpSpPr>
      <p:grpSpPr>
        <a:xfrm>
          <a:off x="0" y="0"/>
          <a:ext cx="0" cy="0"/>
          <a:chOff x="0" y="0"/>
          <a:chExt cx="0" cy="0"/>
        </a:xfrm>
      </p:grpSpPr>
      <p:sp>
        <p:nvSpPr>
          <p:cNvPr id="148" name="Shape 148"/>
          <p:cNvSpPr txBox="1"/>
          <p:nvPr/>
        </p:nvSpPr>
        <p:spPr>
          <a:xfrm>
            <a:off x="139950" y="174950"/>
            <a:ext cx="6519900" cy="4607100"/>
          </a:xfrm>
          <a:prstGeom prst="rect">
            <a:avLst/>
          </a:prstGeom>
          <a:noFill/>
          <a:ln>
            <a:noFill/>
          </a:ln>
        </p:spPr>
        <p:txBody>
          <a:bodyPr anchorCtr="0" anchor="t" bIns="91425" lIns="91425" rIns="91425" tIns="91425">
            <a:noAutofit/>
          </a:bodyPr>
          <a:lstStyle/>
          <a:p>
            <a:pPr lvl="0">
              <a:spcBef>
                <a:spcPts val="0"/>
              </a:spcBef>
              <a:buNone/>
            </a:pPr>
            <a:r>
              <a:rPr lang="es-419">
                <a:latin typeface="Montserrat"/>
                <a:ea typeface="Montserrat"/>
                <a:cs typeface="Montserrat"/>
                <a:sym typeface="Montserrat"/>
              </a:rPr>
              <a:t>Ahora tenía la casa solo para él, y eso lo ponía muy feliz. Vió horas de televisión, dibujo más dulces y otras “chucherías” que eran solo para el. </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Tiempo después se dió cuenta que afuera había llovido y había mucho lodo en donde tirarse, salió a su patio </a:t>
            </a:r>
            <a:r>
              <a:rPr lang="es-419">
                <a:latin typeface="Montserrat"/>
                <a:ea typeface="Montserrat"/>
                <a:cs typeface="Montserrat"/>
                <a:sym typeface="Montserrat"/>
              </a:rPr>
              <a:t>contentísimo</a:t>
            </a:r>
            <a:r>
              <a:rPr lang="es-419">
                <a:latin typeface="Montserrat"/>
                <a:ea typeface="Montserrat"/>
                <a:cs typeface="Montserrat"/>
                <a:sym typeface="Montserrat"/>
              </a:rPr>
              <a:t> y jugo en el lodo. Se manchó de pies a cabeza, hizo pastelitos de lodo y después cuando hubo terminado de jugar se metió a casa de nuevo, y vió su ropa completamente sucia y enlodada, sabía que debía bañarse pero, ¿Quién lo obligaría si sus padres habían sido borrados? Nadie.</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entró a su cuarto y se recostó en su cama, la cual también ensució de lodo y cayó completamente dormido.</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 día siguiente un olor horrible despertó a Alejandro, era el mismo. El lodo en su cuerpo olía tan mal que </a:t>
            </a:r>
            <a:r>
              <a:rPr lang="es-419">
                <a:latin typeface="Montserrat"/>
                <a:ea typeface="Montserrat"/>
                <a:cs typeface="Montserrat"/>
                <a:sym typeface="Montserrat"/>
              </a:rPr>
              <a:t>rápidamente</a:t>
            </a:r>
            <a:r>
              <a:rPr lang="es-419">
                <a:latin typeface="Montserrat"/>
                <a:ea typeface="Montserrat"/>
                <a:cs typeface="Montserrat"/>
                <a:sym typeface="Montserrat"/>
              </a:rPr>
              <a:t> </a:t>
            </a:r>
            <a:r>
              <a:rPr lang="es-419">
                <a:latin typeface="Montserrat"/>
                <a:ea typeface="Montserrat"/>
                <a:cs typeface="Montserrat"/>
                <a:sym typeface="Montserrat"/>
              </a:rPr>
              <a:t>quiso</a:t>
            </a:r>
            <a:r>
              <a:rPr lang="es-419">
                <a:latin typeface="Montserrat"/>
                <a:ea typeface="Montserrat"/>
                <a:cs typeface="Montserrat"/>
                <a:sym typeface="Montserrat"/>
              </a:rPr>
              <a:t> quitarse la ropa, pero no pudo. El lodo se había secado y no lo dejaba levantarse de su cama, desesperado comenzó a sacudirse para liberarse. Cuando por fin lo logró decidió hacer algo que nunca imaginarías. Meterse a bañar.</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se </a:t>
            </a:r>
            <a:r>
              <a:rPr lang="es-419">
                <a:latin typeface="Montserrat"/>
                <a:ea typeface="Montserrat"/>
                <a:cs typeface="Montserrat"/>
                <a:sym typeface="Montserrat"/>
              </a:rPr>
              <a:t>bañó</a:t>
            </a:r>
            <a:r>
              <a:rPr lang="es-419">
                <a:latin typeface="Montserrat"/>
                <a:ea typeface="Montserrat"/>
                <a:cs typeface="Montserrat"/>
                <a:sym typeface="Montserrat"/>
              </a:rPr>
              <a:t> y se talló con demasiada fuerza, pues el lodo enserio estaba pegado a </a:t>
            </a:r>
            <a:r>
              <a:rPr lang="es-419">
                <a:latin typeface="Montserrat"/>
                <a:ea typeface="Montserrat"/>
                <a:cs typeface="Montserrat"/>
                <a:sym typeface="Montserrat"/>
              </a:rPr>
              <a:t>él</a:t>
            </a:r>
            <a:r>
              <a:rPr lang="es-419">
                <a:latin typeface="Montserrat"/>
                <a:ea typeface="Montserrat"/>
                <a:cs typeface="Montserrat"/>
                <a:sym typeface="Montserrat"/>
              </a:rPr>
              <a:t>. Cuando salió del baño y se vistió comenzó a darle hambre.</a:t>
            </a:r>
          </a:p>
        </p:txBody>
      </p:sp>
      <p:pic>
        <p:nvPicPr>
          <p:cNvPr id="149" name="Shape 149"/>
          <p:cNvPicPr preferRelativeResize="0"/>
          <p:nvPr/>
        </p:nvPicPr>
        <p:blipFill>
          <a:blip r:embed="rId3">
            <a:alphaModFix/>
          </a:blip>
          <a:stretch>
            <a:fillRect/>
          </a:stretch>
        </p:blipFill>
        <p:spPr>
          <a:xfrm rot="558713">
            <a:off x="6613174" y="559825"/>
            <a:ext cx="2484150" cy="1877775"/>
          </a:xfrm>
          <a:prstGeom prst="rect">
            <a:avLst/>
          </a:prstGeom>
          <a:noFill/>
          <a:ln>
            <a:noFill/>
          </a:ln>
        </p:spPr>
      </p:pic>
      <p:pic>
        <p:nvPicPr>
          <p:cNvPr id="150" name="Shape 150"/>
          <p:cNvPicPr preferRelativeResize="0"/>
          <p:nvPr/>
        </p:nvPicPr>
        <p:blipFill>
          <a:blip r:embed="rId4">
            <a:alphaModFix/>
          </a:blip>
          <a:stretch>
            <a:fillRect/>
          </a:stretch>
        </p:blipFill>
        <p:spPr>
          <a:xfrm>
            <a:off x="6659858" y="2474749"/>
            <a:ext cx="2495325" cy="1678124"/>
          </a:xfrm>
          <a:prstGeom prst="rect">
            <a:avLst/>
          </a:prstGeom>
          <a:noFill/>
          <a:ln>
            <a:noFill/>
          </a:ln>
        </p:spPr>
      </p:pic>
      <p:pic>
        <p:nvPicPr>
          <p:cNvPr id="151" name="Shape 151"/>
          <p:cNvPicPr preferRelativeResize="0"/>
          <p:nvPr/>
        </p:nvPicPr>
        <p:blipFill>
          <a:blip r:embed="rId5">
            <a:alphaModFix/>
          </a:blip>
          <a:stretch>
            <a:fillRect/>
          </a:stretch>
        </p:blipFill>
        <p:spPr>
          <a:xfrm>
            <a:off x="6659849" y="4082853"/>
            <a:ext cx="788700" cy="10121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55" name="Shape 155"/>
        <p:cNvGrpSpPr/>
        <p:nvPr/>
      </p:nvGrpSpPr>
      <p:grpSpPr>
        <a:xfrm>
          <a:off x="0" y="0"/>
          <a:ext cx="0" cy="0"/>
          <a:chOff x="0" y="0"/>
          <a:chExt cx="0" cy="0"/>
        </a:xfrm>
      </p:grpSpPr>
      <p:sp>
        <p:nvSpPr>
          <p:cNvPr id="156" name="Shape 156"/>
          <p:cNvSpPr txBox="1"/>
          <p:nvPr/>
        </p:nvSpPr>
        <p:spPr>
          <a:xfrm>
            <a:off x="3055775" y="151600"/>
            <a:ext cx="5948400" cy="4292100"/>
          </a:xfrm>
          <a:prstGeom prst="rect">
            <a:avLst/>
          </a:prstGeom>
          <a:noFill/>
          <a:ln>
            <a:noFill/>
          </a:ln>
        </p:spPr>
        <p:txBody>
          <a:bodyPr anchorCtr="0" anchor="t" bIns="91425" lIns="91425" rIns="91425" tIns="91425">
            <a:noAutofit/>
          </a:bodyPr>
          <a:lstStyle/>
          <a:p>
            <a:pPr lvl="0">
              <a:spcBef>
                <a:spcPts val="0"/>
              </a:spcBef>
              <a:buNone/>
            </a:pPr>
            <a:r>
              <a:rPr lang="es-419">
                <a:latin typeface="Montserrat"/>
                <a:ea typeface="Montserrat"/>
                <a:cs typeface="Montserrat"/>
                <a:sym typeface="Montserrat"/>
              </a:rPr>
              <a:t>A falta de quien le cocinara, decidió dibujarse Hot Cakes, eran sus favoritos. Pero, cuando comenzó a comerlos, notó algo extraño. No sabían tan ricos, sabían un poco a papel y además no sabían a los de su mamá. </a:t>
            </a:r>
          </a:p>
          <a:p>
            <a:pPr lvl="0">
              <a:spcBef>
                <a:spcPts val="0"/>
              </a:spcBef>
              <a:buNone/>
            </a:pPr>
            <a:r>
              <a:rPr lang="es-419">
                <a:latin typeface="Montserrat"/>
                <a:ea typeface="Montserrat"/>
                <a:cs typeface="Montserrat"/>
                <a:sym typeface="Montserrat"/>
              </a:rPr>
              <a:t>Entonces se dibujó huevos </a:t>
            </a:r>
            <a:r>
              <a:rPr lang="es-419">
                <a:latin typeface="Montserrat"/>
                <a:ea typeface="Montserrat"/>
                <a:cs typeface="Montserrat"/>
                <a:sym typeface="Montserrat"/>
              </a:rPr>
              <a:t>revueltos</a:t>
            </a:r>
            <a:r>
              <a:rPr lang="es-419">
                <a:latin typeface="Montserrat"/>
                <a:ea typeface="Montserrat"/>
                <a:cs typeface="Montserrat"/>
                <a:sym typeface="Montserrat"/>
              </a:rPr>
              <a:t>, estos salieron igual, con sabor a papel y no tan deliciosos como los que su papá preparaba.</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se vió solo en su casa, pero esta vez no se puso feliz, se sentía completamente solo y triste, no tenía con quien platicar y </a:t>
            </a:r>
            <a:r>
              <a:rPr lang="es-419">
                <a:latin typeface="Montserrat"/>
                <a:ea typeface="Montserrat"/>
                <a:cs typeface="Montserrat"/>
                <a:sym typeface="Montserrat"/>
              </a:rPr>
              <a:t>en serio</a:t>
            </a:r>
            <a:r>
              <a:rPr lang="es-419">
                <a:latin typeface="Montserrat"/>
                <a:ea typeface="Montserrat"/>
                <a:cs typeface="Montserrat"/>
                <a:sym typeface="Montserrat"/>
              </a:rPr>
              <a:t> extrañaba a sus papás. Pensó en dibujar amigos, pero ¿Y si no le caían bien? Pensó en dibujar un perro pero, ¿Y si era muy bravo?</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Él quería a sus papás de vuelta, intentó dibujarlos de nuevo, pero nunca se parecían a sus verdaderos papás y los borraba unos tras otros. El lápiz mágico de tanto uso, comenzó a hacerse </a:t>
            </a:r>
            <a:r>
              <a:rPr lang="es-419">
                <a:latin typeface="Montserrat"/>
                <a:ea typeface="Montserrat"/>
                <a:cs typeface="Montserrat"/>
                <a:sym typeface="Montserrat"/>
              </a:rPr>
              <a:t>chiquito</a:t>
            </a:r>
            <a:r>
              <a:rPr lang="es-419">
                <a:latin typeface="Montserrat"/>
                <a:ea typeface="Montserrat"/>
                <a:cs typeface="Montserrat"/>
                <a:sym typeface="Montserrat"/>
              </a:rPr>
              <a:t>. Si, era mágico pero se gastaba y ahora se estaba acabando.</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enojado, triste y solo, aventó el </a:t>
            </a:r>
            <a:r>
              <a:rPr lang="es-419">
                <a:latin typeface="Montserrat"/>
                <a:ea typeface="Montserrat"/>
                <a:cs typeface="Montserrat"/>
                <a:sym typeface="Montserrat"/>
              </a:rPr>
              <a:t>pequeño</a:t>
            </a:r>
            <a:r>
              <a:rPr lang="es-419">
                <a:latin typeface="Montserrat"/>
                <a:ea typeface="Montserrat"/>
                <a:cs typeface="Montserrat"/>
                <a:sym typeface="Montserrat"/>
              </a:rPr>
              <a:t> lápiz mágico hacia la pared y comenzó a llorar </a:t>
            </a:r>
            <a:r>
              <a:rPr lang="es-419">
                <a:latin typeface="Montserrat"/>
                <a:ea typeface="Montserrat"/>
                <a:cs typeface="Montserrat"/>
                <a:sym typeface="Montserrat"/>
              </a:rPr>
              <a:t>tapándose</a:t>
            </a:r>
            <a:r>
              <a:rPr lang="es-419">
                <a:latin typeface="Montserrat"/>
                <a:ea typeface="Montserrat"/>
                <a:cs typeface="Montserrat"/>
                <a:sym typeface="Montserrat"/>
              </a:rPr>
              <a:t> el rostro, de pronto escuchó que alguien tocaba la puerta de su casa.</a:t>
            </a:r>
          </a:p>
        </p:txBody>
      </p:sp>
      <p:pic>
        <p:nvPicPr>
          <p:cNvPr id="157" name="Shape 157"/>
          <p:cNvPicPr preferRelativeResize="0"/>
          <p:nvPr/>
        </p:nvPicPr>
        <p:blipFill>
          <a:blip r:embed="rId3">
            <a:alphaModFix/>
          </a:blip>
          <a:stretch>
            <a:fillRect/>
          </a:stretch>
        </p:blipFill>
        <p:spPr>
          <a:xfrm rot="-489325">
            <a:off x="-294993" y="-229088"/>
            <a:ext cx="2268312" cy="1888805"/>
          </a:xfrm>
          <a:prstGeom prst="rect">
            <a:avLst/>
          </a:prstGeom>
          <a:noFill/>
          <a:ln>
            <a:noFill/>
          </a:ln>
        </p:spPr>
      </p:pic>
      <p:pic>
        <p:nvPicPr>
          <p:cNvPr id="158" name="Shape 158"/>
          <p:cNvPicPr preferRelativeResize="0"/>
          <p:nvPr/>
        </p:nvPicPr>
        <p:blipFill>
          <a:blip r:embed="rId4">
            <a:alphaModFix/>
          </a:blip>
          <a:stretch>
            <a:fillRect/>
          </a:stretch>
        </p:blipFill>
        <p:spPr>
          <a:xfrm rot="868501">
            <a:off x="1016903" y="598953"/>
            <a:ext cx="2021267" cy="1347516"/>
          </a:xfrm>
          <a:prstGeom prst="rect">
            <a:avLst/>
          </a:prstGeom>
          <a:noFill/>
          <a:ln>
            <a:noFill/>
          </a:ln>
        </p:spPr>
      </p:pic>
      <p:pic>
        <p:nvPicPr>
          <p:cNvPr id="159" name="Shape 159"/>
          <p:cNvPicPr preferRelativeResize="0"/>
          <p:nvPr/>
        </p:nvPicPr>
        <p:blipFill>
          <a:blip r:embed="rId5">
            <a:alphaModFix/>
          </a:blip>
          <a:stretch>
            <a:fillRect/>
          </a:stretch>
        </p:blipFill>
        <p:spPr>
          <a:xfrm>
            <a:off x="69974" y="1317975"/>
            <a:ext cx="1253999" cy="1253975"/>
          </a:xfrm>
          <a:prstGeom prst="rect">
            <a:avLst/>
          </a:prstGeom>
          <a:noFill/>
          <a:ln>
            <a:noFill/>
          </a:ln>
        </p:spPr>
      </p:pic>
      <p:pic>
        <p:nvPicPr>
          <p:cNvPr id="160" name="Shape 160"/>
          <p:cNvPicPr preferRelativeResize="0"/>
          <p:nvPr/>
        </p:nvPicPr>
        <p:blipFill>
          <a:blip r:embed="rId6">
            <a:alphaModFix/>
          </a:blip>
          <a:stretch>
            <a:fillRect/>
          </a:stretch>
        </p:blipFill>
        <p:spPr>
          <a:xfrm>
            <a:off x="443975" y="2724350"/>
            <a:ext cx="2266750" cy="226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64" name="Shape 164"/>
        <p:cNvGrpSpPr/>
        <p:nvPr/>
      </p:nvGrpSpPr>
      <p:grpSpPr>
        <a:xfrm>
          <a:off x="0" y="0"/>
          <a:ext cx="0" cy="0"/>
          <a:chOff x="0" y="0"/>
          <a:chExt cx="0" cy="0"/>
        </a:xfrm>
      </p:grpSpPr>
      <p:sp>
        <p:nvSpPr>
          <p:cNvPr id="165" name="Shape 165"/>
          <p:cNvSpPr txBox="1"/>
          <p:nvPr/>
        </p:nvSpPr>
        <p:spPr>
          <a:xfrm>
            <a:off x="349900" y="81625"/>
            <a:ext cx="5073600" cy="3044099"/>
          </a:xfrm>
          <a:prstGeom prst="rect">
            <a:avLst/>
          </a:prstGeom>
          <a:noFill/>
          <a:ln>
            <a:noFill/>
          </a:ln>
        </p:spPr>
        <p:txBody>
          <a:bodyPr anchorCtr="0" anchor="t" bIns="91425" lIns="91425" rIns="91425" tIns="91425">
            <a:noAutofit/>
          </a:bodyPr>
          <a:lstStyle/>
          <a:p>
            <a:pPr lvl="0">
              <a:spcBef>
                <a:spcPts val="0"/>
              </a:spcBef>
              <a:buNone/>
            </a:pPr>
            <a:r>
              <a:rPr lang="es-419" sz="1200">
                <a:latin typeface="Montserrat"/>
                <a:ea typeface="Montserrat"/>
                <a:cs typeface="Montserrat"/>
                <a:sym typeface="Montserrat"/>
              </a:rPr>
              <a:t>Aún un poco triste decidió ir a abrir la puerta.</a:t>
            </a:r>
          </a:p>
          <a:p>
            <a:pPr lvl="0">
              <a:spcBef>
                <a:spcPts val="0"/>
              </a:spcBef>
              <a:buNone/>
            </a:pPr>
            <a:r>
              <a:rPr lang="es-419" sz="1200">
                <a:latin typeface="Montserrat"/>
                <a:ea typeface="Montserrat"/>
                <a:cs typeface="Montserrat"/>
                <a:sym typeface="Montserrat"/>
              </a:rPr>
              <a:t>-¿Quién es?- dijo entre mocos. Nadie contestó así que la abrió, </a:t>
            </a:r>
            <a:r>
              <a:rPr lang="es-419" sz="1200">
                <a:latin typeface="Montserrat"/>
                <a:ea typeface="Montserrat"/>
                <a:cs typeface="Montserrat"/>
                <a:sym typeface="Montserrat"/>
              </a:rPr>
              <a:t>miró</a:t>
            </a:r>
            <a:r>
              <a:rPr lang="es-419" sz="1200">
                <a:latin typeface="Montserrat"/>
                <a:ea typeface="Montserrat"/>
                <a:cs typeface="Montserrat"/>
                <a:sym typeface="Montserrat"/>
              </a:rPr>
              <a:t> a su alrededor. No encontró a nadie. Estaba apunto de cerrar cuando </a:t>
            </a:r>
            <a:r>
              <a:rPr lang="es-419" sz="1200">
                <a:latin typeface="Montserrat"/>
                <a:ea typeface="Montserrat"/>
                <a:cs typeface="Montserrat"/>
                <a:sym typeface="Montserrat"/>
              </a:rPr>
              <a:t>escucho</a:t>
            </a:r>
            <a:r>
              <a:rPr lang="es-419" sz="1200">
                <a:latin typeface="Montserrat"/>
                <a:ea typeface="Montserrat"/>
                <a:cs typeface="Montserrat"/>
                <a:sym typeface="Montserrat"/>
              </a:rPr>
              <a:t> un pequeñísima voz </a:t>
            </a:r>
            <a:r>
              <a:rPr lang="es-419" sz="1200">
                <a:latin typeface="Montserrat"/>
                <a:ea typeface="Montserrat"/>
                <a:cs typeface="Montserrat"/>
                <a:sym typeface="Montserrat"/>
              </a:rPr>
              <a:t>diciendo</a:t>
            </a:r>
            <a:r>
              <a:rPr lang="es-419" sz="1200">
                <a:latin typeface="Montserrat"/>
                <a:ea typeface="Montserrat"/>
                <a:cs typeface="Montserrat"/>
                <a:sym typeface="Montserrat"/>
              </a:rPr>
              <a:t> </a:t>
            </a:r>
          </a:p>
          <a:p>
            <a:pPr lvl="0">
              <a:spcBef>
                <a:spcPts val="0"/>
              </a:spcBef>
              <a:buNone/>
            </a:pPr>
            <a:r>
              <a:rPr lang="es-419" sz="1200">
                <a:latin typeface="Montserrat"/>
                <a:ea typeface="Montserrat"/>
                <a:cs typeface="Montserrat"/>
                <a:sym typeface="Montserrat"/>
              </a:rPr>
              <a:t>-“¡Oye tú! ¡Aquí abajo!- Alejandro miró hacia abajo y vió la cosa que más deseaba encontrar en todo el mundo.</a:t>
            </a:r>
          </a:p>
          <a:p>
            <a:pPr lvl="0">
              <a:spcBef>
                <a:spcPts val="0"/>
              </a:spcBef>
              <a:buNone/>
            </a:pPr>
            <a:r>
              <a:rPr lang="es-419" sz="1200">
                <a:latin typeface="Montserrat"/>
                <a:ea typeface="Montserrat"/>
                <a:cs typeface="Montserrat"/>
                <a:sym typeface="Montserrat"/>
              </a:rPr>
              <a:t>¡Una Hada!</a:t>
            </a:r>
          </a:p>
          <a:p>
            <a:pPr lvl="0">
              <a:spcBef>
                <a:spcPts val="0"/>
              </a:spcBef>
              <a:buNone/>
            </a:pPr>
            <a:r>
              <a:t/>
            </a:r>
            <a:endParaRPr sz="1200">
              <a:latin typeface="Montserrat"/>
              <a:ea typeface="Montserrat"/>
              <a:cs typeface="Montserrat"/>
              <a:sym typeface="Montserrat"/>
            </a:endParaRPr>
          </a:p>
          <a:p>
            <a:pPr lvl="0">
              <a:spcBef>
                <a:spcPts val="0"/>
              </a:spcBef>
              <a:buNone/>
            </a:pPr>
            <a:r>
              <a:rPr lang="es-419" sz="1200">
                <a:latin typeface="Montserrat"/>
                <a:ea typeface="Montserrat"/>
                <a:cs typeface="Montserrat"/>
                <a:sym typeface="Montserrat"/>
              </a:rPr>
              <a:t>Muy asombrado Alejandro contestó - Ho-hola, hadita. ¿Qué deseas? ¿Gustas pasar?</a:t>
            </a:r>
          </a:p>
          <a:p>
            <a:pPr lvl="0">
              <a:spcBef>
                <a:spcPts val="0"/>
              </a:spcBef>
              <a:buNone/>
            </a:pPr>
            <a:r>
              <a:rPr lang="es-419" sz="1200">
                <a:latin typeface="Montserrat"/>
                <a:ea typeface="Montserrat"/>
                <a:cs typeface="Montserrat"/>
                <a:sym typeface="Montserrat"/>
              </a:rPr>
              <a:t>-Si, si quiero pasar- contestó el Hada muy enojada entrando en la casa.-Quiero mi lápiz de vuelta</a:t>
            </a:r>
          </a:p>
          <a:p>
            <a:pPr lvl="0">
              <a:spcBef>
                <a:spcPts val="0"/>
              </a:spcBef>
              <a:buNone/>
            </a:pPr>
            <a:r>
              <a:rPr lang="es-419" sz="1200">
                <a:latin typeface="Montserrat"/>
                <a:ea typeface="Montserrat"/>
                <a:cs typeface="Montserrat"/>
                <a:sym typeface="Montserrat"/>
              </a:rPr>
              <a:t>-¿Tu lápiz?</a:t>
            </a:r>
          </a:p>
          <a:p>
            <a:pPr lvl="0">
              <a:spcBef>
                <a:spcPts val="0"/>
              </a:spcBef>
              <a:buNone/>
            </a:pPr>
            <a:r>
              <a:rPr lang="es-419" sz="1200">
                <a:latin typeface="Montserrat"/>
                <a:ea typeface="Montserrat"/>
                <a:cs typeface="Montserrat"/>
                <a:sym typeface="Montserrat"/>
              </a:rPr>
              <a:t>-Si, el lápiz que robaste de mi bosque</a:t>
            </a:r>
          </a:p>
          <a:p>
            <a:pPr lvl="0">
              <a:spcBef>
                <a:spcPts val="0"/>
              </a:spcBef>
              <a:buNone/>
            </a:pPr>
            <a:r>
              <a:rPr lang="es-419" sz="1200">
                <a:latin typeface="Montserrat"/>
                <a:ea typeface="Montserrat"/>
                <a:cs typeface="Montserrat"/>
                <a:sym typeface="Montserrat"/>
              </a:rPr>
              <a:t>-¿Es tuyo? ¿Tu bosque?</a:t>
            </a:r>
          </a:p>
          <a:p>
            <a:pPr lvl="0">
              <a:spcBef>
                <a:spcPts val="0"/>
              </a:spcBef>
              <a:buNone/>
            </a:pPr>
            <a:r>
              <a:rPr lang="es-419" sz="1200">
                <a:latin typeface="Montserrat"/>
                <a:ea typeface="Montserrat"/>
                <a:cs typeface="Montserrat"/>
                <a:sym typeface="Montserrat"/>
              </a:rPr>
              <a:t>-Si niño, mi lápiz, mi bosque- La hadita levantó un poco el vuelo y vió al pequeño lápiz tirado en el piso.- ¿Porque esta tirado en el piso?</a:t>
            </a:r>
          </a:p>
          <a:p>
            <a:pPr lvl="0">
              <a:spcBef>
                <a:spcPts val="0"/>
              </a:spcBef>
              <a:buNone/>
            </a:pPr>
            <a:r>
              <a:rPr lang="es-419" sz="1200">
                <a:latin typeface="Montserrat"/>
                <a:ea typeface="Montserrat"/>
                <a:cs typeface="Montserrat"/>
                <a:sym typeface="Montserrat"/>
              </a:rPr>
              <a:t>Alejandro, apenado y triste comenzó a contarle todo lo que le había pasado en esos días, el hada se dió cuenta de lo triste que el niño estaba.</a:t>
            </a:r>
          </a:p>
          <a:p>
            <a:pPr lvl="0">
              <a:spcBef>
                <a:spcPts val="0"/>
              </a:spcBef>
              <a:buNone/>
            </a:pPr>
            <a:r>
              <a:rPr lang="es-419" sz="1200">
                <a:latin typeface="Montserrat"/>
                <a:ea typeface="Montserrat"/>
                <a:cs typeface="Montserrat"/>
                <a:sym typeface="Montserrat"/>
              </a:rPr>
              <a:t>-¿Podrías ayudarme a traer a mis papás de vuelta?- preguntó finalmente Alejandro.El hada lo miró con compasión y contestó.</a:t>
            </a:r>
          </a:p>
          <a:p>
            <a:pPr lvl="0">
              <a:spcBef>
                <a:spcPts val="0"/>
              </a:spcBef>
              <a:buNone/>
            </a:pPr>
            <a:r>
              <a:rPr lang="es-419" sz="1200">
                <a:latin typeface="Montserrat"/>
                <a:ea typeface="Montserrat"/>
                <a:cs typeface="Montserrat"/>
                <a:sym typeface="Montserrat"/>
              </a:rPr>
              <a:t>-Alejandro, lo que hiciste estuvo muy mal, primero robas mi lápiz, haces travesuras con dulces y tigres y después borras a tus papás. Tu solo causaste esto, pero ¿Sabes?...</a:t>
            </a:r>
          </a:p>
        </p:txBody>
      </p:sp>
      <p:pic>
        <p:nvPicPr>
          <p:cNvPr id="166" name="Shape 166"/>
          <p:cNvPicPr preferRelativeResize="0"/>
          <p:nvPr/>
        </p:nvPicPr>
        <p:blipFill>
          <a:blip r:embed="rId3">
            <a:alphaModFix/>
          </a:blip>
          <a:stretch>
            <a:fillRect/>
          </a:stretch>
        </p:blipFill>
        <p:spPr>
          <a:xfrm>
            <a:off x="5878271" y="224674"/>
            <a:ext cx="2507600" cy="4226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70" name="Shape 170"/>
        <p:cNvGrpSpPr/>
        <p:nvPr/>
      </p:nvGrpSpPr>
      <p:grpSpPr>
        <a:xfrm>
          <a:off x="0" y="0"/>
          <a:ext cx="0" cy="0"/>
          <a:chOff x="0" y="0"/>
          <a:chExt cx="0" cy="0"/>
        </a:xfrm>
      </p:grpSpPr>
      <p:sp>
        <p:nvSpPr>
          <p:cNvPr id="171" name="Shape 171"/>
          <p:cNvSpPr txBox="1"/>
          <p:nvPr/>
        </p:nvSpPr>
        <p:spPr>
          <a:xfrm>
            <a:off x="174899" y="116625"/>
            <a:ext cx="6345000" cy="4875300"/>
          </a:xfrm>
          <a:prstGeom prst="rect">
            <a:avLst/>
          </a:prstGeom>
          <a:noFill/>
          <a:ln>
            <a:noFill/>
          </a:ln>
        </p:spPr>
        <p:txBody>
          <a:bodyPr anchorCtr="0" anchor="t" bIns="91425" lIns="91425" rIns="91425" tIns="91425">
            <a:noAutofit/>
          </a:bodyPr>
          <a:lstStyle/>
          <a:p>
            <a:pPr lvl="0">
              <a:spcBef>
                <a:spcPts val="0"/>
              </a:spcBef>
              <a:buNone/>
            </a:pPr>
            <a:r>
              <a:rPr lang="es-419" sz="1200">
                <a:latin typeface="Montserrat"/>
                <a:ea typeface="Montserrat"/>
                <a:cs typeface="Montserrat"/>
                <a:sym typeface="Montserrat"/>
              </a:rPr>
              <a:t>-Todos cometemos errores algunas veces- dijo ya calmada la Hada- Te ayudaré Alejandro</a:t>
            </a:r>
          </a:p>
          <a:p>
            <a:pPr lvl="0">
              <a:spcBef>
                <a:spcPts val="0"/>
              </a:spcBef>
              <a:buNone/>
            </a:pPr>
            <a:r>
              <a:rPr lang="es-419" sz="1200">
                <a:latin typeface="Montserrat"/>
                <a:ea typeface="Montserrat"/>
                <a:cs typeface="Montserrat"/>
                <a:sym typeface="Montserrat"/>
              </a:rPr>
              <a:t>-¿Enserio? ¡¿Enserio si me ayudarás?!- dijo feliz Alejandro</a:t>
            </a:r>
          </a:p>
          <a:p>
            <a:pPr lvl="0">
              <a:spcBef>
                <a:spcPts val="0"/>
              </a:spcBef>
              <a:buNone/>
            </a:pPr>
            <a:r>
              <a:rPr lang="es-419" sz="1200">
                <a:latin typeface="Montserrat"/>
                <a:ea typeface="Montserrat"/>
                <a:cs typeface="Montserrat"/>
                <a:sym typeface="Montserrat"/>
              </a:rPr>
              <a:t>-</a:t>
            </a:r>
            <a:r>
              <a:rPr lang="es-419" sz="1200">
                <a:latin typeface="Montserrat"/>
                <a:ea typeface="Montserrat"/>
                <a:cs typeface="Montserrat"/>
                <a:sym typeface="Montserrat"/>
              </a:rPr>
              <a:t>Sí</a:t>
            </a:r>
            <a:r>
              <a:rPr lang="es-419" sz="1200">
                <a:latin typeface="Montserrat"/>
                <a:ea typeface="Montserrat"/>
                <a:cs typeface="Montserrat"/>
                <a:sym typeface="Montserrat"/>
              </a:rPr>
              <a:t>, si lo haré. Pero tienes que prometerme </a:t>
            </a:r>
            <a:r>
              <a:rPr lang="es-419" sz="1200">
                <a:latin typeface="Montserrat"/>
                <a:ea typeface="Montserrat"/>
                <a:cs typeface="Montserrat"/>
                <a:sym typeface="Montserrat"/>
              </a:rPr>
              <a:t>portarte</a:t>
            </a:r>
            <a:r>
              <a:rPr lang="es-419" sz="1200">
                <a:latin typeface="Montserrat"/>
                <a:ea typeface="Montserrat"/>
                <a:cs typeface="Montserrat"/>
                <a:sym typeface="Montserrat"/>
              </a:rPr>
              <a:t> bien y hacerle caso a tus </a:t>
            </a:r>
            <a:r>
              <a:rPr lang="es-419" sz="1200">
                <a:latin typeface="Montserrat"/>
                <a:ea typeface="Montserrat"/>
                <a:cs typeface="Montserrat"/>
                <a:sym typeface="Montserrat"/>
              </a:rPr>
              <a:t>papás.</a:t>
            </a:r>
          </a:p>
          <a:p>
            <a:pPr lvl="0">
              <a:spcBef>
                <a:spcPts val="0"/>
              </a:spcBef>
              <a:buNone/>
            </a:pPr>
            <a:r>
              <a:rPr lang="es-419" sz="1200">
                <a:latin typeface="Montserrat"/>
                <a:ea typeface="Montserrat"/>
                <a:cs typeface="Montserrat"/>
                <a:sym typeface="Montserrat"/>
              </a:rPr>
              <a:t>-Gracias, gracias,claro que </a:t>
            </a:r>
            <a:r>
              <a:rPr lang="es-419" sz="1200">
                <a:latin typeface="Montserrat"/>
                <a:ea typeface="Montserrat"/>
                <a:cs typeface="Montserrat"/>
                <a:sym typeface="Montserrat"/>
              </a:rPr>
              <a:t>sí</a:t>
            </a:r>
            <a:r>
              <a:rPr lang="es-419" sz="1200">
                <a:latin typeface="Montserrat"/>
                <a:ea typeface="Montserrat"/>
                <a:cs typeface="Montserrat"/>
                <a:sym typeface="Montserrat"/>
              </a:rPr>
              <a:t>, prometo portarme bien y hacer caso a todo lo que me manden, extraño mucho a mis papás.</a:t>
            </a:r>
          </a:p>
          <a:p>
            <a:pPr lvl="0">
              <a:spcBef>
                <a:spcPts val="0"/>
              </a:spcBef>
              <a:buNone/>
            </a:pPr>
            <a:r>
              <a:rPr lang="es-419" sz="1200">
                <a:latin typeface="Montserrat"/>
                <a:ea typeface="Montserrat"/>
                <a:cs typeface="Montserrat"/>
                <a:sym typeface="Montserrat"/>
              </a:rPr>
              <a:t>-Bueno, ya esta. Prestame el lápiz.-dijo el hada estirando su brazo. Alejandro le entregó el pequeño lápiz, la hada lo tomó y justo en ese instante el pequeño lápiz se volvió a la normalidad, a su mismo tamaño.</a:t>
            </a:r>
          </a:p>
          <a:p>
            <a:pPr lvl="0">
              <a:spcBef>
                <a:spcPts val="0"/>
              </a:spcBef>
              <a:buNone/>
            </a:pPr>
            <a:r>
              <a:rPr lang="es-419" sz="1200">
                <a:latin typeface="Montserrat"/>
                <a:ea typeface="Montserrat"/>
                <a:cs typeface="Montserrat"/>
                <a:sym typeface="Montserrat"/>
              </a:rPr>
              <a:t>-Ahora, cierra los ojos- dijo el hada. </a:t>
            </a:r>
          </a:p>
          <a:p>
            <a:pPr lvl="0">
              <a:spcBef>
                <a:spcPts val="0"/>
              </a:spcBef>
              <a:buNone/>
            </a:pPr>
            <a:r>
              <a:t/>
            </a:r>
            <a:endParaRPr sz="1200">
              <a:latin typeface="Montserrat"/>
              <a:ea typeface="Montserrat"/>
              <a:cs typeface="Montserrat"/>
              <a:sym typeface="Montserrat"/>
            </a:endParaRPr>
          </a:p>
          <a:p>
            <a:pPr lvl="0">
              <a:spcBef>
                <a:spcPts val="0"/>
              </a:spcBef>
              <a:buNone/>
            </a:pPr>
            <a:r>
              <a:rPr lang="es-419" sz="1200">
                <a:latin typeface="Montserrat"/>
                <a:ea typeface="Montserrat"/>
                <a:cs typeface="Montserrat"/>
                <a:sym typeface="Montserrat"/>
              </a:rPr>
              <a:t>Alejandro así lo hizo y cuando los abrió se encontraba en su cama acostado.</a:t>
            </a:r>
          </a:p>
          <a:p>
            <a:pPr lvl="0">
              <a:spcBef>
                <a:spcPts val="0"/>
              </a:spcBef>
              <a:buNone/>
            </a:pPr>
            <a:r>
              <a:t/>
            </a:r>
            <a:endParaRPr sz="1200">
              <a:latin typeface="Montserrat"/>
              <a:ea typeface="Montserrat"/>
              <a:cs typeface="Montserrat"/>
              <a:sym typeface="Montserrat"/>
            </a:endParaRPr>
          </a:p>
          <a:p>
            <a:pPr lvl="0">
              <a:spcBef>
                <a:spcPts val="0"/>
              </a:spcBef>
              <a:buNone/>
            </a:pPr>
            <a:r>
              <a:rPr lang="es-419" sz="1200">
                <a:latin typeface="Montserrat"/>
                <a:ea typeface="Montserrat"/>
                <a:cs typeface="Montserrat"/>
                <a:sym typeface="Montserrat"/>
              </a:rPr>
              <a:t>-¡Alejandro ven a desayunar!- escuchó que alguien gritaba.</a:t>
            </a:r>
          </a:p>
          <a:p>
            <a:pPr lvl="0">
              <a:spcBef>
                <a:spcPts val="0"/>
              </a:spcBef>
              <a:buNone/>
            </a:pPr>
            <a:r>
              <a:rPr lang="es-419" sz="1200">
                <a:latin typeface="Montserrat"/>
                <a:ea typeface="Montserrat"/>
                <a:cs typeface="Montserrat"/>
                <a:sym typeface="Montserrat"/>
              </a:rPr>
              <a:t>¿Podría ser su mamá? Salió corriendo de su cuarto hacia la cocina y al ver a su mamá la abrazó con todas sus fuerzas.</a:t>
            </a:r>
          </a:p>
          <a:p>
            <a:pPr lvl="0">
              <a:spcBef>
                <a:spcPts val="0"/>
              </a:spcBef>
              <a:buNone/>
            </a:pPr>
            <a:r>
              <a:rPr lang="es-419" sz="1200">
                <a:latin typeface="Montserrat"/>
                <a:ea typeface="Montserrat"/>
                <a:cs typeface="Montserrat"/>
                <a:sym typeface="Montserrat"/>
              </a:rPr>
              <a:t>-Mamá, te extrañe tanto- le dijo a su mamá</a:t>
            </a:r>
          </a:p>
          <a:p>
            <a:pPr lvl="0">
              <a:spcBef>
                <a:spcPts val="0"/>
              </a:spcBef>
              <a:buNone/>
            </a:pPr>
            <a:r>
              <a:rPr lang="es-419" sz="1200">
                <a:latin typeface="Montserrat"/>
                <a:ea typeface="Montserrat"/>
                <a:cs typeface="Montserrat"/>
                <a:sym typeface="Montserrat"/>
              </a:rPr>
              <a:t>-¿Qué </a:t>
            </a:r>
            <a:r>
              <a:rPr lang="es-419" sz="1200">
                <a:latin typeface="Montserrat"/>
                <a:ea typeface="Montserrat"/>
                <a:cs typeface="Montserrat"/>
                <a:sym typeface="Montserrat"/>
              </a:rPr>
              <a:t>pasó</a:t>
            </a:r>
            <a:r>
              <a:rPr lang="es-419" sz="1200">
                <a:latin typeface="Montserrat"/>
                <a:ea typeface="Montserrat"/>
                <a:cs typeface="Montserrat"/>
                <a:sym typeface="Montserrat"/>
              </a:rPr>
              <a:t> aquí?- dijo su papá. Al verlo también a él lo abrazo fuertemente.</a:t>
            </a:r>
          </a:p>
          <a:p>
            <a:pPr lvl="0">
              <a:spcBef>
                <a:spcPts val="0"/>
              </a:spcBef>
              <a:buNone/>
            </a:pPr>
            <a:r>
              <a:rPr lang="es-419" sz="1200">
                <a:latin typeface="Montserrat"/>
                <a:ea typeface="Montserrat"/>
                <a:cs typeface="Montserrat"/>
                <a:sym typeface="Montserrat"/>
              </a:rPr>
              <a:t>-Nunca nos hemos ido- contestaron ambos.</a:t>
            </a:r>
          </a:p>
          <a:p>
            <a:pPr lvl="0">
              <a:spcBef>
                <a:spcPts val="0"/>
              </a:spcBef>
              <a:buNone/>
            </a:pPr>
            <a:r>
              <a:rPr lang="es-419" sz="1200">
                <a:latin typeface="Montserrat"/>
                <a:ea typeface="Montserrat"/>
                <a:cs typeface="Montserrat"/>
                <a:sym typeface="Montserrat"/>
              </a:rPr>
              <a:t>-Prometo portarme bien, lo prometo- les dijo Alejandro. Sus papás solo rieron y continuaron abrazandolo.</a:t>
            </a:r>
          </a:p>
          <a:p>
            <a:pPr lvl="0">
              <a:spcBef>
                <a:spcPts val="0"/>
              </a:spcBef>
              <a:buNone/>
            </a:pPr>
            <a:r>
              <a:t/>
            </a:r>
            <a:endParaRPr sz="1200">
              <a:latin typeface="Montserrat"/>
              <a:ea typeface="Montserrat"/>
              <a:cs typeface="Montserrat"/>
              <a:sym typeface="Montserrat"/>
            </a:endParaRPr>
          </a:p>
          <a:p>
            <a:pPr lvl="0" rtl="0">
              <a:spcBef>
                <a:spcPts val="0"/>
              </a:spcBef>
              <a:buNone/>
            </a:pPr>
            <a:r>
              <a:rPr lang="es-419" sz="1200">
                <a:latin typeface="Montserrat"/>
                <a:ea typeface="Montserrat"/>
                <a:cs typeface="Montserrat"/>
                <a:sym typeface="Montserrat"/>
              </a:rPr>
              <a:t>Alejandro a veces solo por un instante puede ver a la hadita que algún día lo ayudo,  no sabe si el lápiz mágico o la hadita  fueron reales o no, pero aún así ha </a:t>
            </a:r>
            <a:r>
              <a:rPr lang="es-419" sz="1200">
                <a:latin typeface="Montserrat"/>
                <a:ea typeface="Montserrat"/>
                <a:cs typeface="Montserrat"/>
                <a:sym typeface="Montserrat"/>
              </a:rPr>
              <a:t>decidido</a:t>
            </a:r>
            <a:r>
              <a:rPr lang="es-419" sz="1200">
                <a:latin typeface="Montserrat"/>
                <a:ea typeface="Montserrat"/>
                <a:cs typeface="Montserrat"/>
                <a:sym typeface="Montserrat"/>
              </a:rPr>
              <a:t> portarse bien.</a:t>
            </a:r>
          </a:p>
          <a:p>
            <a:pPr lvl="0">
              <a:spcBef>
                <a:spcPts val="0"/>
              </a:spcBef>
              <a:buNone/>
            </a:pPr>
            <a:r>
              <a:t/>
            </a:r>
            <a:endParaRPr sz="1200">
              <a:latin typeface="Montserrat"/>
              <a:ea typeface="Montserrat"/>
              <a:cs typeface="Montserrat"/>
              <a:sym typeface="Montserrat"/>
            </a:endParaRPr>
          </a:p>
          <a:p>
            <a:pPr lvl="0">
              <a:spcBef>
                <a:spcPts val="0"/>
              </a:spcBef>
              <a:buNone/>
            </a:pPr>
            <a:r>
              <a:t/>
            </a:r>
            <a:endParaRPr sz="1200">
              <a:latin typeface="Montserrat"/>
              <a:ea typeface="Montserrat"/>
              <a:cs typeface="Montserrat"/>
              <a:sym typeface="Montserrat"/>
            </a:endParaRPr>
          </a:p>
        </p:txBody>
      </p:sp>
      <p:pic>
        <p:nvPicPr>
          <p:cNvPr id="172" name="Shape 172"/>
          <p:cNvPicPr preferRelativeResize="0"/>
          <p:nvPr/>
        </p:nvPicPr>
        <p:blipFill>
          <a:blip r:embed="rId3">
            <a:alphaModFix/>
          </a:blip>
          <a:stretch>
            <a:fillRect/>
          </a:stretch>
        </p:blipFill>
        <p:spPr>
          <a:xfrm rot="1141957">
            <a:off x="6475594" y="441934"/>
            <a:ext cx="2605886" cy="1510530"/>
          </a:xfrm>
          <a:prstGeom prst="rect">
            <a:avLst/>
          </a:prstGeom>
          <a:noFill/>
          <a:ln>
            <a:noFill/>
          </a:ln>
        </p:spPr>
      </p:pic>
      <p:pic>
        <p:nvPicPr>
          <p:cNvPr id="173" name="Shape 173"/>
          <p:cNvPicPr preferRelativeResize="0"/>
          <p:nvPr/>
        </p:nvPicPr>
        <p:blipFill>
          <a:blip r:embed="rId4">
            <a:alphaModFix/>
          </a:blip>
          <a:stretch>
            <a:fillRect/>
          </a:stretch>
        </p:blipFill>
        <p:spPr>
          <a:xfrm>
            <a:off x="6519900" y="2336074"/>
            <a:ext cx="2044478" cy="2502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ctrTitle"/>
          </p:nvPr>
        </p:nvSpPr>
        <p:spPr>
          <a:xfrm>
            <a:off x="460950" y="1119675"/>
            <a:ext cx="8222100" cy="2309700"/>
          </a:xfrm>
          <a:prstGeom prst="rect">
            <a:avLst/>
          </a:prstGeom>
        </p:spPr>
        <p:txBody>
          <a:bodyPr anchorCtr="0" anchor="b" bIns="91425" lIns="91425" rIns="91425" tIns="91425">
            <a:noAutofit/>
          </a:bodyPr>
          <a:lstStyle/>
          <a:p>
            <a:pPr lvl="0" algn="ctr">
              <a:spcBef>
                <a:spcPts val="0"/>
              </a:spcBef>
              <a:buNone/>
            </a:pPr>
            <a:r>
              <a:rPr lang="es-419" sz="6000">
                <a:latin typeface="Oswald"/>
                <a:ea typeface="Oswald"/>
                <a:cs typeface="Oswald"/>
                <a:sym typeface="Oswald"/>
              </a:rPr>
              <a:t>Y tú ¿Qué harías con un lápiz mágico?</a:t>
            </a:r>
          </a:p>
        </p:txBody>
      </p:sp>
      <p:pic>
        <p:nvPicPr>
          <p:cNvPr id="179" name="Shape 179"/>
          <p:cNvPicPr preferRelativeResize="0"/>
          <p:nvPr/>
        </p:nvPicPr>
        <p:blipFill>
          <a:blip r:embed="rId3">
            <a:alphaModFix/>
          </a:blip>
          <a:stretch>
            <a:fillRect/>
          </a:stretch>
        </p:blipFill>
        <p:spPr>
          <a:xfrm rot="3131195">
            <a:off x="5438204" y="2915666"/>
            <a:ext cx="3553562" cy="2365099"/>
          </a:xfrm>
          <a:prstGeom prst="rect">
            <a:avLst/>
          </a:prstGeom>
          <a:noFill/>
          <a:ln>
            <a:noFill/>
          </a:ln>
        </p:spPr>
      </p:pic>
      <p:pic>
        <p:nvPicPr>
          <p:cNvPr id="180" name="Shape 180"/>
          <p:cNvPicPr preferRelativeResize="0"/>
          <p:nvPr/>
        </p:nvPicPr>
        <p:blipFill>
          <a:blip r:embed="rId4">
            <a:alphaModFix/>
          </a:blip>
          <a:stretch>
            <a:fillRect/>
          </a:stretch>
        </p:blipFill>
        <p:spPr>
          <a:xfrm rot="-1607113">
            <a:off x="5764847" y="3271464"/>
            <a:ext cx="3028949" cy="1819274"/>
          </a:xfrm>
          <a:prstGeom prst="rect">
            <a:avLst/>
          </a:prstGeom>
          <a:noFill/>
          <a:ln>
            <a:noFill/>
          </a:ln>
        </p:spPr>
      </p:pic>
      <p:pic>
        <p:nvPicPr>
          <p:cNvPr id="181" name="Shape 181"/>
          <p:cNvPicPr preferRelativeResize="0"/>
          <p:nvPr/>
        </p:nvPicPr>
        <p:blipFill>
          <a:blip r:embed="rId5">
            <a:alphaModFix/>
          </a:blip>
          <a:stretch>
            <a:fillRect/>
          </a:stretch>
        </p:blipFill>
        <p:spPr>
          <a:xfrm flipH="1">
            <a:off x="1358823" y="2477175"/>
            <a:ext cx="1533624" cy="258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73" name="Shape 73"/>
        <p:cNvGrpSpPr/>
        <p:nvPr/>
      </p:nvGrpSpPr>
      <p:grpSpPr>
        <a:xfrm>
          <a:off x="0" y="0"/>
          <a:ext cx="0" cy="0"/>
          <a:chOff x="0" y="0"/>
          <a:chExt cx="0" cy="0"/>
        </a:xfrm>
      </p:grpSpPr>
      <p:sp>
        <p:nvSpPr>
          <p:cNvPr id="74" name="Shape 74"/>
          <p:cNvSpPr txBox="1"/>
          <p:nvPr/>
        </p:nvSpPr>
        <p:spPr>
          <a:xfrm>
            <a:off x="200100" y="224175"/>
            <a:ext cx="8743800" cy="864900"/>
          </a:xfrm>
          <a:prstGeom prst="rect">
            <a:avLst/>
          </a:prstGeom>
          <a:noFill/>
          <a:ln>
            <a:noFill/>
          </a:ln>
        </p:spPr>
        <p:txBody>
          <a:bodyPr anchorCtr="0" anchor="t" bIns="91425" lIns="91425" rIns="91425" tIns="91425">
            <a:noAutofit/>
          </a:bodyPr>
          <a:lstStyle/>
          <a:p>
            <a:pPr lvl="0">
              <a:spcBef>
                <a:spcPts val="0"/>
              </a:spcBef>
              <a:buNone/>
            </a:pPr>
            <a:r>
              <a:rPr b="1" lang="es-419" sz="3000">
                <a:solidFill>
                  <a:srgbClr val="0B5394"/>
                </a:solidFill>
                <a:latin typeface="Montserrat"/>
                <a:ea typeface="Montserrat"/>
                <a:cs typeface="Montserrat"/>
                <a:sym typeface="Montserrat"/>
              </a:rPr>
              <a:t>Había una vez...</a:t>
            </a:r>
          </a:p>
        </p:txBody>
      </p:sp>
      <p:sp>
        <p:nvSpPr>
          <p:cNvPr id="75" name="Shape 75"/>
          <p:cNvSpPr txBox="1"/>
          <p:nvPr/>
        </p:nvSpPr>
        <p:spPr>
          <a:xfrm>
            <a:off x="224200" y="848775"/>
            <a:ext cx="8743800" cy="4051500"/>
          </a:xfrm>
          <a:prstGeom prst="rect">
            <a:avLst/>
          </a:prstGeom>
          <a:noFill/>
          <a:ln>
            <a:noFill/>
          </a:ln>
        </p:spPr>
        <p:txBody>
          <a:bodyPr anchorCtr="0" anchor="t" bIns="91425" lIns="91425" rIns="91425" tIns="91425">
            <a:noAutofit/>
          </a:bodyPr>
          <a:lstStyle/>
          <a:p>
            <a:pPr lvl="0">
              <a:spcBef>
                <a:spcPts val="0"/>
              </a:spcBef>
              <a:buNone/>
            </a:pPr>
            <a:r>
              <a:rPr lang="es-419" sz="2200">
                <a:latin typeface="Montserrat"/>
                <a:ea typeface="Montserrat"/>
                <a:cs typeface="Montserrat"/>
                <a:sym typeface="Montserrat"/>
              </a:rPr>
              <a:t>Un niño llamado Alejandro, el vivía una vida normal. Iba a la escuela, jugaba con sus amigos, </a:t>
            </a:r>
            <a:r>
              <a:rPr lang="es-419" sz="2200">
                <a:latin typeface="Montserrat"/>
                <a:ea typeface="Montserrat"/>
                <a:cs typeface="Montserrat"/>
                <a:sym typeface="Montserrat"/>
              </a:rPr>
              <a:t>hacía</a:t>
            </a:r>
            <a:r>
              <a:rPr lang="es-419" sz="2200">
                <a:latin typeface="Montserrat"/>
                <a:ea typeface="Montserrat"/>
                <a:cs typeface="Montserrat"/>
                <a:sym typeface="Montserrat"/>
              </a:rPr>
              <a:t> sus tareas, veía televisión, iba al parque con su familia, todo completamente normal. Alejandro a pesar de vivir una vida feliz, a veces soñaba con ir a otros lugares, con tener superpoderes, con ir a la luna, bailar con hadas, comer muchos dulces, tener animales </a:t>
            </a:r>
            <a:r>
              <a:rPr lang="es-419" sz="2200">
                <a:latin typeface="Montserrat"/>
                <a:ea typeface="Montserrat"/>
                <a:cs typeface="Montserrat"/>
                <a:sym typeface="Montserrat"/>
              </a:rPr>
              <a:t>selváticos</a:t>
            </a:r>
            <a:r>
              <a:rPr lang="es-419" sz="2200">
                <a:latin typeface="Montserrat"/>
                <a:ea typeface="Montserrat"/>
                <a:cs typeface="Montserrat"/>
                <a:sym typeface="Montserrat"/>
              </a:rPr>
              <a:t> en casa y jugar en el lodo todo el tiempo que quisiera y no meterse a bañar.</a:t>
            </a:r>
          </a:p>
        </p:txBody>
      </p:sp>
      <p:pic>
        <p:nvPicPr>
          <p:cNvPr id="76" name="Shape 76"/>
          <p:cNvPicPr preferRelativeResize="0"/>
          <p:nvPr/>
        </p:nvPicPr>
        <p:blipFill rotWithShape="1">
          <a:blip r:embed="rId3">
            <a:alphaModFix/>
          </a:blip>
          <a:srcRect b="9543" l="0" r="0" t="0"/>
          <a:stretch/>
        </p:blipFill>
        <p:spPr>
          <a:xfrm>
            <a:off x="5376748" y="3325850"/>
            <a:ext cx="2435700" cy="181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80" name="Shape 80"/>
        <p:cNvGrpSpPr/>
        <p:nvPr/>
      </p:nvGrpSpPr>
      <p:grpSpPr>
        <a:xfrm>
          <a:off x="0" y="0"/>
          <a:ext cx="0" cy="0"/>
          <a:chOff x="0" y="0"/>
          <a:chExt cx="0" cy="0"/>
        </a:xfrm>
      </p:grpSpPr>
      <p:sp>
        <p:nvSpPr>
          <p:cNvPr id="81" name="Shape 81"/>
          <p:cNvSpPr txBox="1"/>
          <p:nvPr/>
        </p:nvSpPr>
        <p:spPr>
          <a:xfrm>
            <a:off x="224200" y="208175"/>
            <a:ext cx="8743800" cy="3859500"/>
          </a:xfrm>
          <a:prstGeom prst="rect">
            <a:avLst/>
          </a:prstGeom>
          <a:noFill/>
          <a:ln>
            <a:noFill/>
          </a:ln>
        </p:spPr>
        <p:txBody>
          <a:bodyPr anchorCtr="0" anchor="t" bIns="91425" lIns="91425" rIns="91425" tIns="91425">
            <a:noAutofit/>
          </a:bodyPr>
          <a:lstStyle/>
          <a:p>
            <a:pPr lvl="0">
              <a:spcBef>
                <a:spcPts val="0"/>
              </a:spcBef>
              <a:buNone/>
            </a:pPr>
            <a:r>
              <a:rPr lang="es-419" sz="1800">
                <a:latin typeface="Montserrat"/>
                <a:ea typeface="Montserrat"/>
                <a:cs typeface="Montserrat"/>
                <a:sym typeface="Montserrat"/>
              </a:rPr>
              <a:t>Un día su familia decidió ir al bosque a hacer un picnic, empacaron todo lo que necesitaban y se subieron al carro para comenzar su viaje. Alejandro iba muy emocionado, probablemente vería hadas y duendes que se escondían en las setas o encontraría algo mágico y misterioso.</a:t>
            </a:r>
          </a:p>
          <a:p>
            <a:pPr lvl="0">
              <a:spcBef>
                <a:spcPts val="0"/>
              </a:spcBef>
              <a:buNone/>
            </a:pPr>
            <a:r>
              <a:t/>
            </a:r>
            <a:endParaRPr sz="1800">
              <a:latin typeface="Montserrat"/>
              <a:ea typeface="Montserrat"/>
              <a:cs typeface="Montserrat"/>
              <a:sym typeface="Montserrat"/>
            </a:endParaRPr>
          </a:p>
          <a:p>
            <a:pPr lvl="0">
              <a:spcBef>
                <a:spcPts val="0"/>
              </a:spcBef>
              <a:buNone/>
            </a:pPr>
            <a:r>
              <a:rPr lang="es-419" sz="1800">
                <a:latin typeface="Montserrat"/>
                <a:ea typeface="Montserrat"/>
                <a:cs typeface="Montserrat"/>
                <a:sym typeface="Montserrat"/>
              </a:rPr>
              <a:t>Al llegar, la familia colocó una manta sobre el pasto y sobre ella una canasta llena de comida, todos se sentaron y platicaron un poco y después comenzaron a comer. Alejandro se apresuró a comer y su mamá lo regañó. </a:t>
            </a:r>
          </a:p>
          <a:p>
            <a:pPr lvl="0">
              <a:spcBef>
                <a:spcPts val="0"/>
              </a:spcBef>
              <a:buNone/>
            </a:pPr>
            <a:r>
              <a:rPr lang="es-419" sz="1800">
                <a:latin typeface="Montserrat"/>
                <a:ea typeface="Montserrat"/>
                <a:cs typeface="Montserrat"/>
                <a:sym typeface="Montserrat"/>
              </a:rPr>
              <a:t>-¡Alejandro! Porfavor deja de comer tan rápido, te puedes ahogar.</a:t>
            </a:r>
          </a:p>
          <a:p>
            <a:pPr lvl="0">
              <a:spcBef>
                <a:spcPts val="0"/>
              </a:spcBef>
              <a:buNone/>
            </a:pPr>
            <a:r>
              <a:rPr lang="es-419" sz="1800">
                <a:latin typeface="Montserrat"/>
                <a:ea typeface="Montserrat"/>
                <a:cs typeface="Montserrat"/>
                <a:sym typeface="Montserrat"/>
              </a:rPr>
              <a:t>Pero es que Alejandro no podía esperar para ya salir a explorar el bosque.</a:t>
            </a:r>
          </a:p>
        </p:txBody>
      </p:sp>
      <p:pic>
        <p:nvPicPr>
          <p:cNvPr id="82" name="Shape 82"/>
          <p:cNvPicPr preferRelativeResize="0"/>
          <p:nvPr/>
        </p:nvPicPr>
        <p:blipFill rotWithShape="1">
          <a:blip r:embed="rId3">
            <a:alphaModFix/>
          </a:blip>
          <a:srcRect b="10378" l="18549" r="15743" t="0"/>
          <a:stretch/>
        </p:blipFill>
        <p:spPr>
          <a:xfrm>
            <a:off x="5925174" y="2855625"/>
            <a:ext cx="3042823" cy="2287874"/>
          </a:xfrm>
          <a:prstGeom prst="rect">
            <a:avLst/>
          </a:prstGeom>
          <a:noFill/>
          <a:ln>
            <a:noFill/>
          </a:ln>
        </p:spPr>
      </p:pic>
      <p:pic>
        <p:nvPicPr>
          <p:cNvPr id="83" name="Shape 83"/>
          <p:cNvPicPr preferRelativeResize="0"/>
          <p:nvPr/>
        </p:nvPicPr>
        <p:blipFill>
          <a:blip r:embed="rId4">
            <a:alphaModFix/>
          </a:blip>
          <a:stretch>
            <a:fillRect/>
          </a:stretch>
        </p:blipFill>
        <p:spPr>
          <a:xfrm>
            <a:off x="4964325" y="4436250"/>
            <a:ext cx="1666751" cy="973126"/>
          </a:xfrm>
          <a:prstGeom prst="rect">
            <a:avLst/>
          </a:prstGeom>
          <a:noFill/>
          <a:ln>
            <a:noFill/>
          </a:ln>
        </p:spPr>
      </p:pic>
      <p:pic>
        <p:nvPicPr>
          <p:cNvPr id="84" name="Shape 84"/>
          <p:cNvPicPr preferRelativeResize="0"/>
          <p:nvPr/>
        </p:nvPicPr>
        <p:blipFill>
          <a:blip r:embed="rId5">
            <a:alphaModFix/>
          </a:blip>
          <a:stretch>
            <a:fillRect/>
          </a:stretch>
        </p:blipFill>
        <p:spPr>
          <a:xfrm>
            <a:off x="576525" y="3793999"/>
            <a:ext cx="2450150" cy="1349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88" name="Shape 88"/>
        <p:cNvGrpSpPr/>
        <p:nvPr/>
      </p:nvGrpSpPr>
      <p:grpSpPr>
        <a:xfrm>
          <a:off x="0" y="0"/>
          <a:ext cx="0" cy="0"/>
          <a:chOff x="0" y="0"/>
          <a:chExt cx="0" cy="0"/>
        </a:xfrm>
      </p:grpSpPr>
      <p:sp>
        <p:nvSpPr>
          <p:cNvPr id="89" name="Shape 89"/>
          <p:cNvSpPr txBox="1"/>
          <p:nvPr/>
        </p:nvSpPr>
        <p:spPr>
          <a:xfrm>
            <a:off x="208175" y="192175"/>
            <a:ext cx="6439800" cy="4772100"/>
          </a:xfrm>
          <a:prstGeom prst="rect">
            <a:avLst/>
          </a:prstGeom>
          <a:noFill/>
          <a:ln>
            <a:noFill/>
          </a:ln>
        </p:spPr>
        <p:txBody>
          <a:bodyPr anchorCtr="0" anchor="t" bIns="91425" lIns="91425" rIns="91425" tIns="91425">
            <a:noAutofit/>
          </a:bodyPr>
          <a:lstStyle/>
          <a:p>
            <a:pPr lvl="0">
              <a:spcBef>
                <a:spcPts val="0"/>
              </a:spcBef>
              <a:buNone/>
            </a:pPr>
            <a:r>
              <a:rPr lang="es-419">
                <a:latin typeface="Montserrat"/>
                <a:ea typeface="Montserrat"/>
                <a:cs typeface="Montserrat"/>
                <a:sym typeface="Montserrat"/>
              </a:rPr>
              <a:t>Finalmente todos terminaron de comer y se quedaron sentados en la manta.</a:t>
            </a:r>
          </a:p>
          <a:p>
            <a:pPr lvl="0">
              <a:spcBef>
                <a:spcPts val="0"/>
              </a:spcBef>
              <a:buNone/>
            </a:pPr>
            <a:r>
              <a:rPr lang="es-419">
                <a:latin typeface="Montserrat"/>
                <a:ea typeface="Montserrat"/>
                <a:cs typeface="Montserrat"/>
                <a:sym typeface="Montserrat"/>
              </a:rPr>
              <a:t>-¡Mamá! ¡Mamá! Porfavor ¿Me dejarías ir a explorar solo un poco?-</a:t>
            </a:r>
            <a:r>
              <a:rPr lang="es-419">
                <a:latin typeface="Montserrat"/>
                <a:ea typeface="Montserrat"/>
                <a:cs typeface="Montserrat"/>
                <a:sym typeface="Montserrat"/>
              </a:rPr>
              <a:t>Preguntó</a:t>
            </a:r>
            <a:r>
              <a:rPr lang="es-419">
                <a:latin typeface="Montserrat"/>
                <a:ea typeface="Montserrat"/>
                <a:cs typeface="Montserrat"/>
                <a:sym typeface="Montserrat"/>
              </a:rPr>
              <a:t> muy animado Alejandro.</a:t>
            </a:r>
          </a:p>
          <a:p>
            <a:pPr lvl="0">
              <a:spcBef>
                <a:spcPts val="0"/>
              </a:spcBef>
              <a:buNone/>
            </a:pPr>
            <a:r>
              <a:rPr lang="es-419">
                <a:latin typeface="Montserrat"/>
                <a:ea typeface="Montserrat"/>
                <a:cs typeface="Montserrat"/>
                <a:sym typeface="Montserrat"/>
              </a:rPr>
              <a:t>-Mhh, esta bien. Solo ten mucho cuidado, y no te vayas demasiado lejos.</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muy feliz salió corriendo a toda velocidad hacia el bosque y comenzó a buscar en las pequeñas setas algún duende o hada que anduviera por allí. El sintió que </a:t>
            </a:r>
            <a:r>
              <a:rPr lang="es-419">
                <a:latin typeface="Montserrat"/>
                <a:ea typeface="Montserrat"/>
                <a:cs typeface="Montserrat"/>
                <a:sym typeface="Montserrat"/>
              </a:rPr>
              <a:t>pasó</a:t>
            </a:r>
            <a:r>
              <a:rPr lang="es-419">
                <a:latin typeface="Montserrat"/>
                <a:ea typeface="Montserrat"/>
                <a:cs typeface="Montserrat"/>
                <a:sym typeface="Montserrat"/>
              </a:rPr>
              <a:t> muchísimo tiempo y decidió dejar de buscar y entonces comenzó a caminar, para regresar a donde estaban sus papás.</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Alejandro estaba a punto de llegar cuando vio una pequeña luz en el piso y decidió acercarse para ver </a:t>
            </a:r>
            <a:r>
              <a:rPr lang="es-419">
                <a:latin typeface="Montserrat"/>
                <a:ea typeface="Montserrat"/>
                <a:cs typeface="Montserrat"/>
                <a:sym typeface="Montserrat"/>
              </a:rPr>
              <a:t>qué</a:t>
            </a:r>
            <a:r>
              <a:rPr lang="es-419">
                <a:latin typeface="Montserrat"/>
                <a:ea typeface="Montserrat"/>
                <a:cs typeface="Montserrat"/>
                <a:sym typeface="Montserrat"/>
              </a:rPr>
              <a:t> es lo que era, podría ser una pequeña hada.</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Al acercarse a esa luz se dió cuenta de que definitivamente no era la cosa que </a:t>
            </a:r>
            <a:r>
              <a:rPr lang="es-419">
                <a:latin typeface="Montserrat"/>
                <a:ea typeface="Montserrat"/>
                <a:cs typeface="Montserrat"/>
                <a:sym typeface="Montserrat"/>
              </a:rPr>
              <a:t>él</a:t>
            </a:r>
            <a:r>
              <a:rPr lang="es-419">
                <a:latin typeface="Montserrat"/>
                <a:ea typeface="Montserrat"/>
                <a:cs typeface="Montserrat"/>
                <a:sym typeface="Montserrat"/>
              </a:rPr>
              <a:t> esperaba</a:t>
            </a:r>
          </a:p>
        </p:txBody>
      </p:sp>
      <p:pic>
        <p:nvPicPr>
          <p:cNvPr id="90" name="Shape 90"/>
          <p:cNvPicPr preferRelativeResize="0"/>
          <p:nvPr/>
        </p:nvPicPr>
        <p:blipFill>
          <a:blip r:embed="rId3">
            <a:alphaModFix/>
          </a:blip>
          <a:stretch>
            <a:fillRect/>
          </a:stretch>
        </p:blipFill>
        <p:spPr>
          <a:xfrm>
            <a:off x="7091275" y="0"/>
            <a:ext cx="2052724" cy="2848723"/>
          </a:xfrm>
          <a:prstGeom prst="rect">
            <a:avLst/>
          </a:prstGeom>
          <a:noFill/>
          <a:ln>
            <a:noFill/>
          </a:ln>
        </p:spPr>
      </p:pic>
      <p:pic>
        <p:nvPicPr>
          <p:cNvPr id="91" name="Shape 91"/>
          <p:cNvPicPr preferRelativeResize="0"/>
          <p:nvPr/>
        </p:nvPicPr>
        <p:blipFill>
          <a:blip r:embed="rId4">
            <a:alphaModFix/>
          </a:blip>
          <a:stretch>
            <a:fillRect/>
          </a:stretch>
        </p:blipFill>
        <p:spPr>
          <a:xfrm>
            <a:off x="6578075" y="3487325"/>
            <a:ext cx="2456399" cy="1376650"/>
          </a:xfrm>
          <a:prstGeom prst="rect">
            <a:avLst/>
          </a:prstGeom>
          <a:noFill/>
          <a:ln>
            <a:noFill/>
          </a:ln>
        </p:spPr>
      </p:pic>
      <p:pic>
        <p:nvPicPr>
          <p:cNvPr id="92" name="Shape 92"/>
          <p:cNvPicPr preferRelativeResize="0"/>
          <p:nvPr/>
        </p:nvPicPr>
        <p:blipFill>
          <a:blip r:embed="rId5">
            <a:alphaModFix/>
          </a:blip>
          <a:stretch>
            <a:fillRect/>
          </a:stretch>
        </p:blipFill>
        <p:spPr>
          <a:xfrm>
            <a:off x="6295979" y="3942842"/>
            <a:ext cx="3020574" cy="921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96" name="Shape 96"/>
        <p:cNvGrpSpPr/>
        <p:nvPr/>
      </p:nvGrpSpPr>
      <p:grpSpPr>
        <a:xfrm>
          <a:off x="0" y="0"/>
          <a:ext cx="0" cy="0"/>
          <a:chOff x="0" y="0"/>
          <a:chExt cx="0" cy="0"/>
        </a:xfrm>
      </p:grpSpPr>
      <p:sp>
        <p:nvSpPr>
          <p:cNvPr id="97" name="Shape 97"/>
          <p:cNvSpPr txBox="1"/>
          <p:nvPr/>
        </p:nvSpPr>
        <p:spPr>
          <a:xfrm>
            <a:off x="116625" y="139950"/>
            <a:ext cx="6822900" cy="4887000"/>
          </a:xfrm>
          <a:prstGeom prst="rect">
            <a:avLst/>
          </a:prstGeom>
          <a:noFill/>
          <a:ln>
            <a:noFill/>
          </a:ln>
        </p:spPr>
        <p:txBody>
          <a:bodyPr anchorCtr="0" anchor="t" bIns="91425" lIns="91425" rIns="91425" tIns="91425">
            <a:noAutofit/>
          </a:bodyPr>
          <a:lstStyle/>
          <a:p>
            <a:pPr lvl="0">
              <a:spcBef>
                <a:spcPts val="0"/>
              </a:spcBef>
              <a:buNone/>
            </a:pPr>
            <a:r>
              <a:rPr lang="es-419">
                <a:latin typeface="Montserrat"/>
                <a:ea typeface="Montserrat"/>
                <a:cs typeface="Montserrat"/>
                <a:sym typeface="Montserrat"/>
              </a:rPr>
              <a:t>Esa luz, no era nada más y nada menos que:</a:t>
            </a:r>
          </a:p>
          <a:p>
            <a:pPr lvl="0">
              <a:spcBef>
                <a:spcPts val="0"/>
              </a:spcBef>
              <a:buNone/>
            </a:pPr>
            <a:r>
              <a:t/>
            </a:r>
            <a:endParaRPr>
              <a:latin typeface="Montserrat"/>
              <a:ea typeface="Montserrat"/>
              <a:cs typeface="Montserrat"/>
              <a:sym typeface="Montserrat"/>
            </a:endParaRPr>
          </a:p>
          <a:p>
            <a:pPr lvl="0">
              <a:spcBef>
                <a:spcPts val="0"/>
              </a:spcBef>
              <a:buNone/>
            </a:pPr>
            <a:r>
              <a:rPr b="1" lang="es-419">
                <a:latin typeface="Montserrat"/>
                <a:ea typeface="Montserrat"/>
                <a:cs typeface="Montserrat"/>
                <a:sym typeface="Montserrat"/>
              </a:rPr>
              <a:t>¡Un </a:t>
            </a:r>
            <a:r>
              <a:rPr b="1" lang="es-419">
                <a:latin typeface="Montserrat"/>
                <a:ea typeface="Montserrat"/>
                <a:cs typeface="Montserrat"/>
                <a:sym typeface="Montserrat"/>
              </a:rPr>
              <a:t>lápiz</a:t>
            </a:r>
            <a:r>
              <a:rPr b="1" lang="es-419">
                <a:latin typeface="Montserrat"/>
                <a:ea typeface="Montserrat"/>
                <a:cs typeface="Montserrat"/>
                <a:sym typeface="Montserrat"/>
              </a:rPr>
              <a:t>!</a:t>
            </a:r>
          </a:p>
          <a:p>
            <a:pPr lvl="0">
              <a:spcBef>
                <a:spcPts val="0"/>
              </a:spcBef>
              <a:buNone/>
            </a:pPr>
            <a:r>
              <a:t/>
            </a:r>
            <a:endParaRPr b="1">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-¿Qué? ¿Un lápiz? Enserio creí que podría ser una hada o algo así- dijo Alejandro, algo decepcionado. Aún así Alejandro tomó el lápiz y lo acercó a sus ojos para observarlo detenidamente.</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El lápiz a pesar de ser un lápiz de esos amarillos completamente normales, tenía algo de diferente, destellaba una luz que lo hacía parecer, casi mágico. Alejandro noto lo especial de ese lápiz, pero en realidad no le tomo mucha importancia y lo metió a su bolsillo y continuó el camino hacia sus padres.</a:t>
            </a:r>
          </a:p>
          <a:p>
            <a:pPr lvl="0">
              <a:spcBef>
                <a:spcPts val="0"/>
              </a:spcBef>
              <a:buNone/>
            </a:pPr>
            <a:r>
              <a:t/>
            </a:r>
            <a:endParaRPr>
              <a:latin typeface="Montserrat"/>
              <a:ea typeface="Montserrat"/>
              <a:cs typeface="Montserrat"/>
              <a:sym typeface="Montserrat"/>
            </a:endParaRPr>
          </a:p>
          <a:p>
            <a:pPr lvl="0">
              <a:spcBef>
                <a:spcPts val="0"/>
              </a:spcBef>
              <a:buNone/>
            </a:pPr>
            <a:r>
              <a:rPr lang="es-419">
                <a:latin typeface="Montserrat"/>
                <a:ea typeface="Montserrat"/>
                <a:cs typeface="Montserrat"/>
                <a:sym typeface="Montserrat"/>
              </a:rPr>
              <a:t>-¿Como te fue en tu búsqueda de hadas Alejandro?- Preguntó su mamá contenta de verlo de regreso.</a:t>
            </a:r>
          </a:p>
          <a:p>
            <a:pPr lvl="0">
              <a:spcBef>
                <a:spcPts val="0"/>
              </a:spcBef>
              <a:buNone/>
            </a:pPr>
            <a:r>
              <a:rPr lang="es-419">
                <a:latin typeface="Montserrat"/>
                <a:ea typeface="Montserrat"/>
                <a:cs typeface="Montserrat"/>
                <a:sym typeface="Montserrat"/>
              </a:rPr>
              <a:t>-No encontré ninguna hada mamá, pero si encontré un lápiz extraño, mira mamá- dijo Alejandro mientras sacaba el lápiz de su bolsillo- Brilla un poco.</a:t>
            </a:r>
          </a:p>
          <a:p>
            <a:pPr lvl="0">
              <a:spcBef>
                <a:spcPts val="0"/>
              </a:spcBef>
              <a:buNone/>
            </a:pPr>
            <a:r>
              <a:rPr lang="es-419">
                <a:latin typeface="Montserrat"/>
                <a:ea typeface="Montserrat"/>
                <a:cs typeface="Montserrat"/>
                <a:sym typeface="Montserrat"/>
              </a:rPr>
              <a:t>-Yo lo veo como un lápiz completamente normal, Alejandro. Tal Vez se le cayó a alguien que vino a estudiar plantas.</a:t>
            </a:r>
          </a:p>
          <a:p>
            <a:pPr lvl="0">
              <a:spcBef>
                <a:spcPts val="0"/>
              </a:spcBef>
              <a:buNone/>
            </a:pPr>
            <a:r>
              <a:rPr lang="es-419">
                <a:latin typeface="Montserrat"/>
                <a:ea typeface="Montserrat"/>
                <a:cs typeface="Montserrat"/>
                <a:sym typeface="Montserrat"/>
              </a:rPr>
              <a:t>-No lo sé, tal vez sí-contestó algo triste.</a:t>
            </a:r>
          </a:p>
          <a:p>
            <a:pPr lvl="0">
              <a:spcBef>
                <a:spcPts val="0"/>
              </a:spcBef>
              <a:buNone/>
            </a:pPr>
            <a:r>
              <a:t/>
            </a:r>
            <a:endParaRPr>
              <a:latin typeface="Montserrat"/>
              <a:ea typeface="Montserrat"/>
              <a:cs typeface="Montserrat"/>
              <a:sym typeface="Montserrat"/>
            </a:endParaRPr>
          </a:p>
        </p:txBody>
      </p:sp>
      <p:pic>
        <p:nvPicPr>
          <p:cNvPr id="98" name="Shape 98"/>
          <p:cNvPicPr preferRelativeResize="0"/>
          <p:nvPr/>
        </p:nvPicPr>
        <p:blipFill>
          <a:blip r:embed="rId3">
            <a:alphaModFix/>
          </a:blip>
          <a:stretch>
            <a:fillRect/>
          </a:stretch>
        </p:blipFill>
        <p:spPr>
          <a:xfrm rot="5400000">
            <a:off x="6002557" y="1400899"/>
            <a:ext cx="3553562" cy="2365100"/>
          </a:xfrm>
          <a:prstGeom prst="rect">
            <a:avLst/>
          </a:prstGeom>
          <a:noFill/>
          <a:ln>
            <a:noFill/>
          </a:ln>
        </p:spPr>
      </p:pic>
      <p:pic>
        <p:nvPicPr>
          <p:cNvPr id="99" name="Shape 99"/>
          <p:cNvPicPr preferRelativeResize="0"/>
          <p:nvPr/>
        </p:nvPicPr>
        <p:blipFill>
          <a:blip r:embed="rId4">
            <a:alphaModFix/>
          </a:blip>
          <a:stretch>
            <a:fillRect/>
          </a:stretch>
        </p:blipFill>
        <p:spPr>
          <a:xfrm rot="661691">
            <a:off x="6264874" y="1778737"/>
            <a:ext cx="3028950" cy="1819275"/>
          </a:xfrm>
          <a:prstGeom prst="rect">
            <a:avLst/>
          </a:prstGeom>
          <a:noFill/>
          <a:ln>
            <a:noFill/>
          </a:ln>
        </p:spPr>
      </p:pic>
      <p:pic>
        <p:nvPicPr>
          <p:cNvPr id="100" name="Shape 100"/>
          <p:cNvPicPr preferRelativeResize="0"/>
          <p:nvPr/>
        </p:nvPicPr>
        <p:blipFill>
          <a:blip r:embed="rId3">
            <a:alphaModFix/>
          </a:blip>
          <a:stretch>
            <a:fillRect/>
          </a:stretch>
        </p:blipFill>
        <p:spPr>
          <a:xfrm rot="5400000">
            <a:off x="6154957" y="1553300"/>
            <a:ext cx="3553562" cy="2365100"/>
          </a:xfrm>
          <a:prstGeom prst="rect">
            <a:avLst/>
          </a:prstGeom>
          <a:noFill/>
          <a:ln>
            <a:noFill/>
          </a:ln>
        </p:spPr>
      </p:pic>
      <p:pic>
        <p:nvPicPr>
          <p:cNvPr id="101" name="Shape 101"/>
          <p:cNvPicPr preferRelativeResize="0"/>
          <p:nvPr/>
        </p:nvPicPr>
        <p:blipFill>
          <a:blip r:embed="rId4">
            <a:alphaModFix/>
          </a:blip>
          <a:stretch>
            <a:fillRect/>
          </a:stretch>
        </p:blipFill>
        <p:spPr>
          <a:xfrm rot="661691">
            <a:off x="6417274" y="1931137"/>
            <a:ext cx="3028950" cy="181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rot="-1240616">
            <a:off x="6024854" y="1934311"/>
            <a:ext cx="2641516" cy="2641531"/>
          </a:xfrm>
          <a:prstGeom prst="rect">
            <a:avLst/>
          </a:prstGeom>
          <a:noFill/>
          <a:ln>
            <a:noFill/>
          </a:ln>
        </p:spPr>
      </p:pic>
      <p:sp>
        <p:nvSpPr>
          <p:cNvPr id="107" name="Shape 107"/>
          <p:cNvSpPr txBox="1"/>
          <p:nvPr/>
        </p:nvSpPr>
        <p:spPr>
          <a:xfrm>
            <a:off x="0" y="183550"/>
            <a:ext cx="6694800" cy="4653600"/>
          </a:xfrm>
          <a:prstGeom prst="rect">
            <a:avLst/>
          </a:prstGeom>
          <a:noFill/>
          <a:ln>
            <a:noFill/>
          </a:ln>
        </p:spPr>
        <p:txBody>
          <a:bodyPr anchorCtr="0" anchor="t" bIns="91425" lIns="91425" rIns="91425" tIns="91425">
            <a:noAutofit/>
          </a:bodyPr>
          <a:lstStyle/>
          <a:p>
            <a:pPr lvl="0">
              <a:spcBef>
                <a:spcPts val="0"/>
              </a:spcBef>
              <a:buNone/>
            </a:pPr>
            <a:r>
              <a:rPr lang="es-419" sz="1600">
                <a:latin typeface="Montserrat"/>
                <a:ea typeface="Montserrat"/>
                <a:cs typeface="Montserrat"/>
                <a:sym typeface="Montserrat"/>
              </a:rPr>
              <a:t>Después de recoger todo, la familia de Alejandro regresó a su casa. Alejandro seguía algo curioso sobre el lápiz, </a:t>
            </a:r>
            <a:r>
              <a:rPr lang="es-419" sz="1600">
                <a:latin typeface="Montserrat"/>
                <a:ea typeface="Montserrat"/>
                <a:cs typeface="Montserrat"/>
                <a:sym typeface="Montserrat"/>
              </a:rPr>
              <a:t>quizá</a:t>
            </a:r>
            <a:r>
              <a:rPr lang="es-419" sz="1600">
                <a:latin typeface="Montserrat"/>
                <a:ea typeface="Montserrat"/>
                <a:cs typeface="Montserrat"/>
                <a:sym typeface="Montserrat"/>
              </a:rPr>
              <a:t> alguien lo había pintado y por eso brilla, o quizá alguna hada había venido, lo había usado y había dejado ese brillo extraño en el.</a:t>
            </a:r>
          </a:p>
          <a:p>
            <a:pPr lvl="0">
              <a:spcBef>
                <a:spcPts val="0"/>
              </a:spcBef>
              <a:buNone/>
            </a:pPr>
            <a:r>
              <a:t/>
            </a:r>
            <a:endParaRPr sz="1600">
              <a:latin typeface="Montserrat"/>
              <a:ea typeface="Montserrat"/>
              <a:cs typeface="Montserrat"/>
              <a:sym typeface="Montserrat"/>
            </a:endParaRPr>
          </a:p>
          <a:p>
            <a:pPr lvl="0">
              <a:spcBef>
                <a:spcPts val="0"/>
              </a:spcBef>
              <a:buNone/>
            </a:pPr>
            <a:r>
              <a:rPr lang="es-419" sz="1600">
                <a:latin typeface="Montserrat"/>
                <a:ea typeface="Montserrat"/>
                <a:cs typeface="Montserrat"/>
                <a:sym typeface="Montserrat"/>
              </a:rPr>
              <a:t>Alejandro llegó a su casa y corrió hasta su cuarto y </a:t>
            </a:r>
            <a:r>
              <a:rPr lang="es-419" sz="1600">
                <a:latin typeface="Montserrat"/>
                <a:ea typeface="Montserrat"/>
                <a:cs typeface="Montserrat"/>
                <a:sym typeface="Montserrat"/>
              </a:rPr>
              <a:t>rápidamente</a:t>
            </a:r>
            <a:r>
              <a:rPr lang="es-419" sz="1600">
                <a:latin typeface="Montserrat"/>
                <a:ea typeface="Montserrat"/>
                <a:cs typeface="Montserrat"/>
                <a:sym typeface="Montserrat"/>
              </a:rPr>
              <a:t> tomó una hoja y sacó el lápiz de su bolsillo. Debía ver que es lo que este lápiz hacía. Comenzó dibujando un carrito de juguete, al principio el dibujo comenzó a brillar, pero después no hizo absolutamente nada. No le dió mucha importancia y decidió salir a jugar; el día pasó, el </a:t>
            </a:r>
            <a:r>
              <a:rPr lang="es-419" sz="1600">
                <a:latin typeface="Montserrat"/>
                <a:ea typeface="Montserrat"/>
                <a:cs typeface="Montserrat"/>
                <a:sym typeface="Montserrat"/>
              </a:rPr>
              <a:t>jugo</a:t>
            </a:r>
            <a:r>
              <a:rPr lang="es-419" sz="1600">
                <a:latin typeface="Montserrat"/>
                <a:ea typeface="Montserrat"/>
                <a:cs typeface="Montserrat"/>
                <a:sym typeface="Montserrat"/>
              </a:rPr>
              <a:t>, vió un poco de tele, cenó, se </a:t>
            </a:r>
            <a:r>
              <a:rPr lang="es-419" sz="1600">
                <a:latin typeface="Montserrat"/>
                <a:ea typeface="Montserrat"/>
                <a:cs typeface="Montserrat"/>
                <a:sym typeface="Montserrat"/>
              </a:rPr>
              <a:t>bañó</a:t>
            </a:r>
            <a:r>
              <a:rPr lang="es-419" sz="1600">
                <a:latin typeface="Montserrat"/>
                <a:ea typeface="Montserrat"/>
                <a:cs typeface="Montserrat"/>
                <a:sym typeface="Montserrat"/>
              </a:rPr>
              <a:t> y se fue a dormir.</a:t>
            </a:r>
          </a:p>
          <a:p>
            <a:pPr lvl="0">
              <a:spcBef>
                <a:spcPts val="0"/>
              </a:spcBef>
              <a:buNone/>
            </a:pPr>
            <a:r>
              <a:t/>
            </a:r>
            <a:endParaRPr sz="1600">
              <a:latin typeface="Montserrat"/>
              <a:ea typeface="Montserrat"/>
              <a:cs typeface="Montserrat"/>
              <a:sym typeface="Montserrat"/>
            </a:endParaRPr>
          </a:p>
          <a:p>
            <a:pPr lvl="0">
              <a:spcBef>
                <a:spcPts val="0"/>
              </a:spcBef>
              <a:buNone/>
            </a:pPr>
            <a:r>
              <a:rPr lang="es-419" sz="1600">
                <a:latin typeface="Montserrat"/>
                <a:ea typeface="Montserrat"/>
                <a:cs typeface="Montserrat"/>
                <a:sym typeface="Montserrat"/>
              </a:rPr>
              <a:t>A la mañana siguiente se levantó un poco dormido y decidió volver a ver </a:t>
            </a:r>
            <a:r>
              <a:rPr lang="es-419" sz="1600">
                <a:latin typeface="Montserrat"/>
                <a:ea typeface="Montserrat"/>
                <a:cs typeface="Montserrat"/>
                <a:sym typeface="Montserrat"/>
              </a:rPr>
              <a:t>qué</a:t>
            </a:r>
            <a:r>
              <a:rPr lang="es-419" sz="1600">
                <a:latin typeface="Montserrat"/>
                <a:ea typeface="Montserrat"/>
                <a:cs typeface="Montserrat"/>
                <a:sym typeface="Montserrat"/>
              </a:rPr>
              <a:t> había pasado con el dibujo de el carrito de juguete.</a:t>
            </a:r>
          </a:p>
          <a:p>
            <a:pPr lvl="0">
              <a:spcBef>
                <a:spcPts val="0"/>
              </a:spcBef>
              <a:buNone/>
            </a:pPr>
            <a:r>
              <a:t/>
            </a:r>
            <a:endParaRPr sz="1600">
              <a:latin typeface="Montserrat"/>
              <a:ea typeface="Montserrat"/>
              <a:cs typeface="Montserrat"/>
              <a:sym typeface="Montserrat"/>
            </a:endParaRPr>
          </a:p>
          <a:p>
            <a:pPr lvl="0">
              <a:spcBef>
                <a:spcPts val="0"/>
              </a:spcBef>
              <a:buNone/>
            </a:pPr>
            <a:r>
              <a:rPr lang="es-419" sz="1600">
                <a:latin typeface="Montserrat"/>
                <a:ea typeface="Montserrat"/>
                <a:cs typeface="Montserrat"/>
                <a:sym typeface="Montserrat"/>
              </a:rPr>
              <a:t>¡¿Y adivina </a:t>
            </a:r>
            <a:r>
              <a:rPr lang="es-419" sz="1600">
                <a:latin typeface="Montserrat"/>
                <a:ea typeface="Montserrat"/>
                <a:cs typeface="Montserrat"/>
                <a:sym typeface="Montserrat"/>
              </a:rPr>
              <a:t>qué</a:t>
            </a:r>
            <a:r>
              <a:rPr lang="es-419" sz="1600">
                <a:latin typeface="Montserrat"/>
                <a:ea typeface="Montserrat"/>
                <a:cs typeface="Montserrat"/>
                <a:sym typeface="Montserrat"/>
              </a:rPr>
              <a:t> fue lo que sucedió?!</a:t>
            </a:r>
          </a:p>
        </p:txBody>
      </p:sp>
      <p:pic>
        <p:nvPicPr>
          <p:cNvPr id="108" name="Shape 108"/>
          <p:cNvPicPr preferRelativeResize="0"/>
          <p:nvPr/>
        </p:nvPicPr>
        <p:blipFill>
          <a:blip r:embed="rId4">
            <a:alphaModFix/>
          </a:blip>
          <a:stretch>
            <a:fillRect/>
          </a:stretch>
        </p:blipFill>
        <p:spPr>
          <a:xfrm rot="-969805">
            <a:off x="6438125" y="371674"/>
            <a:ext cx="2949448" cy="1966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112"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rot="-2821642">
            <a:off x="-796125" y="198275"/>
            <a:ext cx="6858000" cy="5143500"/>
          </a:xfrm>
          <a:prstGeom prst="rect">
            <a:avLst/>
          </a:prstGeom>
          <a:noFill/>
          <a:ln>
            <a:noFill/>
          </a:ln>
        </p:spPr>
      </p:pic>
      <p:sp>
        <p:nvSpPr>
          <p:cNvPr id="114" name="Shape 114"/>
          <p:cNvSpPr txBox="1"/>
          <p:nvPr/>
        </p:nvSpPr>
        <p:spPr>
          <a:xfrm>
            <a:off x="157500" y="69950"/>
            <a:ext cx="8829000" cy="933000"/>
          </a:xfrm>
          <a:prstGeom prst="rect">
            <a:avLst/>
          </a:prstGeom>
          <a:noFill/>
          <a:ln>
            <a:noFill/>
          </a:ln>
        </p:spPr>
        <p:txBody>
          <a:bodyPr anchorCtr="0" anchor="t" bIns="91425" lIns="91425" rIns="91425" tIns="91425">
            <a:noAutofit/>
          </a:bodyPr>
          <a:lstStyle/>
          <a:p>
            <a:pPr lvl="0" algn="ctr">
              <a:spcBef>
                <a:spcPts val="0"/>
              </a:spcBef>
              <a:buNone/>
            </a:pPr>
            <a:r>
              <a:rPr lang="es-419" sz="1600">
                <a:latin typeface="Montserrat"/>
                <a:ea typeface="Montserrat"/>
                <a:cs typeface="Montserrat"/>
                <a:sym typeface="Montserrat"/>
              </a:rPr>
              <a:t>¡Había un carrito de juguete de verdad encima de la hoja en la que lo había dibujado! </a:t>
            </a:r>
          </a:p>
          <a:p>
            <a:pPr lvl="0" algn="ctr">
              <a:spcBef>
                <a:spcPts val="0"/>
              </a:spcBef>
              <a:buNone/>
            </a:pPr>
            <a:r>
              <a:rPr lang="es-419" sz="1600">
                <a:latin typeface="Montserrat"/>
                <a:ea typeface="Montserrat"/>
                <a:cs typeface="Montserrat"/>
                <a:sym typeface="Montserrat"/>
              </a:rPr>
              <a:t>No se la podía creer, casi se </a:t>
            </a:r>
            <a:r>
              <a:rPr lang="es-419" sz="1600">
                <a:latin typeface="Montserrat"/>
                <a:ea typeface="Montserrat"/>
                <a:cs typeface="Montserrat"/>
                <a:sym typeface="Montserrat"/>
              </a:rPr>
              <a:t>desmaya</a:t>
            </a:r>
            <a:r>
              <a:rPr lang="es-419" sz="1600">
                <a:latin typeface="Montserrat"/>
                <a:ea typeface="Montserrat"/>
                <a:cs typeface="Montserrat"/>
                <a:sym typeface="Montserrat"/>
              </a:rPr>
              <a:t> del asombro. Su dibujo se había vuelto realidad y ese lápiz era mágico.</a:t>
            </a:r>
          </a:p>
        </p:txBody>
      </p:sp>
      <p:pic>
        <p:nvPicPr>
          <p:cNvPr id="115" name="Shape 115"/>
          <p:cNvPicPr preferRelativeResize="0"/>
          <p:nvPr/>
        </p:nvPicPr>
        <p:blipFill>
          <a:blip r:embed="rId4">
            <a:alphaModFix/>
          </a:blip>
          <a:stretch>
            <a:fillRect/>
          </a:stretch>
        </p:blipFill>
        <p:spPr>
          <a:xfrm rot="594898">
            <a:off x="918049" y="1909275"/>
            <a:ext cx="3070775" cy="1541225"/>
          </a:xfrm>
          <a:prstGeom prst="rect">
            <a:avLst/>
          </a:prstGeom>
          <a:noFill/>
          <a:ln>
            <a:noFill/>
          </a:ln>
        </p:spPr>
      </p:pic>
      <p:sp>
        <p:nvSpPr>
          <p:cNvPr id="116" name="Shape 116"/>
          <p:cNvSpPr txBox="1"/>
          <p:nvPr/>
        </p:nvSpPr>
        <p:spPr>
          <a:xfrm>
            <a:off x="4607000" y="991375"/>
            <a:ext cx="4455300" cy="4023900"/>
          </a:xfrm>
          <a:prstGeom prst="rect">
            <a:avLst/>
          </a:prstGeom>
          <a:noFill/>
          <a:ln>
            <a:noFill/>
          </a:ln>
        </p:spPr>
        <p:txBody>
          <a:bodyPr anchorCtr="0" anchor="t" bIns="91425" lIns="91425" rIns="91425" tIns="91425">
            <a:noAutofit/>
          </a:bodyPr>
          <a:lstStyle/>
          <a:p>
            <a:pPr lvl="0">
              <a:spcBef>
                <a:spcPts val="0"/>
              </a:spcBef>
              <a:buNone/>
            </a:pPr>
            <a:r>
              <a:rPr lang="es-419">
                <a:latin typeface="Montserrat"/>
                <a:ea typeface="Montserrat"/>
                <a:cs typeface="Montserrat"/>
                <a:sym typeface="Montserrat"/>
              </a:rPr>
              <a:t>Alejandro se emocionó demasiado, todo lo que </a:t>
            </a:r>
            <a:r>
              <a:rPr lang="es-419">
                <a:latin typeface="Montserrat"/>
                <a:ea typeface="Montserrat"/>
                <a:cs typeface="Montserrat"/>
                <a:sym typeface="Montserrat"/>
              </a:rPr>
              <a:t>dibujara</a:t>
            </a:r>
            <a:r>
              <a:rPr lang="es-419">
                <a:latin typeface="Montserrat"/>
                <a:ea typeface="Montserrat"/>
                <a:cs typeface="Montserrat"/>
                <a:sym typeface="Montserrat"/>
              </a:rPr>
              <a:t> se podría volver realidad. Podría hacer lo que quisiera con ese lápiz. Pero, lo que dibujara tenía que ser genial y muy bien pensado.Pensó, pensó y pensó…</a:t>
            </a:r>
          </a:p>
          <a:p>
            <a:pPr lvl="0">
              <a:spcBef>
                <a:spcPts val="0"/>
              </a:spcBef>
              <a:buNone/>
            </a:pPr>
            <a:r>
              <a:rPr lang="es-419">
                <a:latin typeface="Montserrat"/>
                <a:ea typeface="Montserrat"/>
                <a:cs typeface="Montserrat"/>
                <a:sym typeface="Montserrat"/>
              </a:rPr>
              <a:t>-¡Aja!-exclamó Alejandro- dibujaré dulces.</a:t>
            </a:r>
          </a:p>
          <a:p>
            <a:pPr lvl="0">
              <a:spcBef>
                <a:spcPts val="0"/>
              </a:spcBef>
              <a:buNone/>
            </a:pPr>
            <a:r>
              <a:rPr lang="es-419">
                <a:latin typeface="Montserrat"/>
                <a:ea typeface="Montserrat"/>
                <a:cs typeface="Montserrat"/>
                <a:sym typeface="Montserrat"/>
              </a:rPr>
              <a:t>La mamá de Alejandro muy pocas veces dejaba que él comiera dulces y por lo tanto dibujo con el lápiz mágico varios pequeños dulces.</a:t>
            </a:r>
          </a:p>
        </p:txBody>
      </p:sp>
      <p:pic>
        <p:nvPicPr>
          <p:cNvPr id="117" name="Shape 117"/>
          <p:cNvPicPr preferRelativeResize="0"/>
          <p:nvPr/>
        </p:nvPicPr>
        <p:blipFill rotWithShape="1">
          <a:blip r:embed="rId5">
            <a:alphaModFix/>
          </a:blip>
          <a:srcRect b="0" l="26635" r="26172" t="0"/>
          <a:stretch/>
        </p:blipFill>
        <p:spPr>
          <a:xfrm rot="-4672254">
            <a:off x="5772475" y="2790525"/>
            <a:ext cx="1622274" cy="2578175"/>
          </a:xfrm>
          <a:prstGeom prst="rect">
            <a:avLst/>
          </a:prstGeom>
          <a:noFill/>
          <a:ln>
            <a:noFill/>
          </a:ln>
        </p:spPr>
      </p:pic>
      <p:pic>
        <p:nvPicPr>
          <p:cNvPr id="118" name="Shape 118"/>
          <p:cNvPicPr preferRelativeResize="0"/>
          <p:nvPr/>
        </p:nvPicPr>
        <p:blipFill>
          <a:blip r:embed="rId6">
            <a:alphaModFix/>
          </a:blip>
          <a:stretch>
            <a:fillRect/>
          </a:stretch>
        </p:blipFill>
        <p:spPr>
          <a:xfrm rot="-3433445">
            <a:off x="6091477" y="3423434"/>
            <a:ext cx="984269" cy="1312351"/>
          </a:xfrm>
          <a:prstGeom prst="rect">
            <a:avLst/>
          </a:prstGeom>
          <a:noFill/>
          <a:ln>
            <a:noFill/>
          </a:ln>
        </p:spPr>
      </p:pic>
      <p:pic>
        <p:nvPicPr>
          <p:cNvPr id="119" name="Shape 119"/>
          <p:cNvPicPr preferRelativeResize="0"/>
          <p:nvPr/>
        </p:nvPicPr>
        <p:blipFill>
          <a:blip r:embed="rId7">
            <a:alphaModFix/>
          </a:blip>
          <a:stretch>
            <a:fillRect/>
          </a:stretch>
        </p:blipFill>
        <p:spPr>
          <a:xfrm rot="5400000">
            <a:off x="7025132" y="3877540"/>
            <a:ext cx="1910024" cy="1271250"/>
          </a:xfrm>
          <a:prstGeom prst="rect">
            <a:avLst/>
          </a:prstGeom>
          <a:noFill/>
          <a:ln>
            <a:noFill/>
          </a:ln>
        </p:spPr>
      </p:pic>
      <p:pic>
        <p:nvPicPr>
          <p:cNvPr id="120" name="Shape 120"/>
          <p:cNvPicPr preferRelativeResize="0"/>
          <p:nvPr/>
        </p:nvPicPr>
        <p:blipFill>
          <a:blip r:embed="rId8">
            <a:alphaModFix/>
          </a:blip>
          <a:stretch>
            <a:fillRect/>
          </a:stretch>
        </p:blipFill>
        <p:spPr>
          <a:xfrm rot="661698">
            <a:off x="7166256" y="4081157"/>
            <a:ext cx="1438488" cy="864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124" name="Shape 124"/>
        <p:cNvGrpSpPr/>
        <p:nvPr/>
      </p:nvGrpSpPr>
      <p:grpSpPr>
        <a:xfrm>
          <a:off x="0" y="0"/>
          <a:ext cx="0" cy="0"/>
          <a:chOff x="0" y="0"/>
          <a:chExt cx="0" cy="0"/>
        </a:xfrm>
      </p:grpSpPr>
      <p:sp>
        <p:nvSpPr>
          <p:cNvPr id="125" name="Shape 125"/>
          <p:cNvSpPr txBox="1"/>
          <p:nvPr/>
        </p:nvSpPr>
        <p:spPr>
          <a:xfrm>
            <a:off x="163275" y="256500"/>
            <a:ext cx="8829000" cy="4887000"/>
          </a:xfrm>
          <a:prstGeom prst="rect">
            <a:avLst/>
          </a:prstGeom>
          <a:noFill/>
          <a:ln>
            <a:noFill/>
          </a:ln>
        </p:spPr>
        <p:txBody>
          <a:bodyPr anchorCtr="0" anchor="t" bIns="91425" lIns="91425" rIns="91425" tIns="91425">
            <a:noAutofit/>
          </a:bodyPr>
          <a:lstStyle/>
          <a:p>
            <a:pPr lvl="0" rtl="0" algn="ctr">
              <a:spcBef>
                <a:spcPts val="0"/>
              </a:spcBef>
              <a:buNone/>
            </a:pPr>
            <a:r>
              <a:rPr lang="es-419" sz="1600">
                <a:latin typeface="Montserrat"/>
                <a:ea typeface="Montserrat"/>
                <a:cs typeface="Montserrat"/>
                <a:sym typeface="Montserrat"/>
              </a:rPr>
              <a:t>Alejandro </a:t>
            </a:r>
            <a:r>
              <a:rPr lang="es-419" sz="1600">
                <a:latin typeface="Montserrat"/>
                <a:ea typeface="Montserrat"/>
                <a:cs typeface="Montserrat"/>
                <a:sym typeface="Montserrat"/>
              </a:rPr>
              <a:t>esperó</a:t>
            </a:r>
            <a:r>
              <a:rPr lang="es-419" sz="1600">
                <a:latin typeface="Montserrat"/>
                <a:ea typeface="Montserrat"/>
                <a:cs typeface="Montserrat"/>
                <a:sym typeface="Montserrat"/>
              </a:rPr>
              <a:t> varios minutos a que algo pasará y de repente el dibujo </a:t>
            </a:r>
            <a:r>
              <a:rPr lang="es-419" sz="1600">
                <a:latin typeface="Montserrat"/>
                <a:ea typeface="Montserrat"/>
                <a:cs typeface="Montserrat"/>
                <a:sym typeface="Montserrat"/>
              </a:rPr>
              <a:t>comenzó</a:t>
            </a:r>
            <a:r>
              <a:rPr lang="es-419" sz="1600">
                <a:latin typeface="Montserrat"/>
                <a:ea typeface="Montserrat"/>
                <a:cs typeface="Montserrat"/>
                <a:sym typeface="Montserrat"/>
              </a:rPr>
              <a:t> a brillar y </a:t>
            </a:r>
            <a:r>
              <a:rPr lang="es-419" sz="1600">
                <a:latin typeface="Montserrat"/>
                <a:ea typeface="Montserrat"/>
                <a:cs typeface="Montserrat"/>
                <a:sym typeface="Montserrat"/>
              </a:rPr>
              <a:t>ahí</a:t>
            </a:r>
            <a:r>
              <a:rPr lang="es-419" sz="1600">
                <a:latin typeface="Montserrat"/>
                <a:ea typeface="Montserrat"/>
                <a:cs typeface="Montserrat"/>
                <a:sym typeface="Montserrat"/>
              </a:rPr>
              <a:t> justo delante de sus ojos, los dulces se convirtieron en reales.</a:t>
            </a:r>
          </a:p>
          <a:p>
            <a:pPr lvl="0" rtl="0" algn="ctr">
              <a:spcBef>
                <a:spcPts val="0"/>
              </a:spcBef>
              <a:buNone/>
            </a:pPr>
            <a:r>
              <a:t/>
            </a:r>
            <a:endParaRPr sz="1600">
              <a:latin typeface="Montserrat"/>
              <a:ea typeface="Montserrat"/>
              <a:cs typeface="Montserrat"/>
              <a:sym typeface="Montserrat"/>
            </a:endParaRPr>
          </a:p>
          <a:p>
            <a:pPr lvl="0" rtl="0" algn="ctr">
              <a:spcBef>
                <a:spcPts val="0"/>
              </a:spcBef>
              <a:buNone/>
            </a:pPr>
            <a:r>
              <a:rPr lang="es-419" sz="1600">
                <a:latin typeface="Montserrat"/>
                <a:ea typeface="Montserrat"/>
                <a:cs typeface="Montserrat"/>
                <a:sym typeface="Montserrat"/>
              </a:rPr>
              <a:t>Emocionado, Alejandro tomó los dulces y los </a:t>
            </a:r>
            <a:r>
              <a:rPr lang="es-419" sz="1600">
                <a:latin typeface="Montserrat"/>
                <a:ea typeface="Montserrat"/>
                <a:cs typeface="Montserrat"/>
                <a:sym typeface="Montserrat"/>
              </a:rPr>
              <a:t>observó</a:t>
            </a:r>
            <a:r>
              <a:rPr lang="es-419" sz="1600">
                <a:latin typeface="Montserrat"/>
                <a:ea typeface="Montserrat"/>
                <a:cs typeface="Montserrat"/>
                <a:sym typeface="Montserrat"/>
              </a:rPr>
              <a:t> detenidamente antes de comerlos, parecían dulces normales, así que decidió probar uno lentamente. Era el mejor dulce que había probado en su vida, rápidamente comió todos los dulces hasta que </a:t>
            </a:r>
            <a:r>
              <a:rPr lang="es-419" sz="1600">
                <a:latin typeface="Montserrat"/>
                <a:ea typeface="Montserrat"/>
                <a:cs typeface="Montserrat"/>
                <a:sym typeface="Montserrat"/>
              </a:rPr>
              <a:t>escuchó</a:t>
            </a:r>
            <a:r>
              <a:rPr lang="es-419" sz="1600">
                <a:latin typeface="Montserrat"/>
                <a:ea typeface="Montserrat"/>
                <a:cs typeface="Montserrat"/>
                <a:sym typeface="Montserrat"/>
              </a:rPr>
              <a:t> a sus padres </a:t>
            </a:r>
            <a:r>
              <a:rPr lang="es-419" sz="1600">
                <a:latin typeface="Montserrat"/>
                <a:ea typeface="Montserrat"/>
                <a:cs typeface="Montserrat"/>
                <a:sym typeface="Montserrat"/>
              </a:rPr>
              <a:t>llamándole</a:t>
            </a:r>
            <a:r>
              <a:rPr lang="es-419" sz="1600">
                <a:latin typeface="Montserrat"/>
                <a:ea typeface="Montserrat"/>
                <a:cs typeface="Montserrat"/>
                <a:sym typeface="Montserrat"/>
              </a:rPr>
              <a:t> para desayunar.</a:t>
            </a:r>
          </a:p>
          <a:p>
            <a:pPr lvl="0" rtl="0" algn="ctr">
              <a:spcBef>
                <a:spcPts val="0"/>
              </a:spcBef>
              <a:buNone/>
            </a:pPr>
            <a:r>
              <a:t/>
            </a:r>
            <a:endParaRPr sz="1600">
              <a:latin typeface="Montserrat"/>
              <a:ea typeface="Montserrat"/>
              <a:cs typeface="Montserrat"/>
              <a:sym typeface="Montserrat"/>
            </a:endParaRPr>
          </a:p>
          <a:p>
            <a:pPr lvl="0" rtl="0" algn="ctr">
              <a:spcBef>
                <a:spcPts val="0"/>
              </a:spcBef>
              <a:buNone/>
            </a:pPr>
            <a:r>
              <a:rPr lang="es-419" sz="1600">
                <a:latin typeface="Montserrat"/>
                <a:ea typeface="Montserrat"/>
                <a:cs typeface="Montserrat"/>
                <a:sym typeface="Montserrat"/>
              </a:rPr>
              <a:t>Se preguntó si debería contarle a sus </a:t>
            </a:r>
            <a:r>
              <a:rPr lang="es-419" sz="1600">
                <a:latin typeface="Montserrat"/>
                <a:ea typeface="Montserrat"/>
                <a:cs typeface="Montserrat"/>
                <a:sym typeface="Montserrat"/>
              </a:rPr>
              <a:t>papás</a:t>
            </a:r>
            <a:r>
              <a:rPr lang="es-419" sz="1600">
                <a:latin typeface="Montserrat"/>
                <a:ea typeface="Montserrat"/>
                <a:cs typeface="Montserrat"/>
                <a:sym typeface="Montserrat"/>
              </a:rPr>
              <a:t> sobre el mágico lápiz, pero asumió que no lo creerían y decidió guardarse el secreto para sí y guardó el lápiz en su escondite secreto, un pequeño hoyo en la pared, </a:t>
            </a:r>
            <a:r>
              <a:rPr lang="es-419" sz="1600">
                <a:latin typeface="Montserrat"/>
                <a:ea typeface="Montserrat"/>
                <a:cs typeface="Montserrat"/>
                <a:sym typeface="Montserrat"/>
              </a:rPr>
              <a:t>detrás</a:t>
            </a:r>
            <a:r>
              <a:rPr lang="es-419" sz="1600">
                <a:latin typeface="Montserrat"/>
                <a:ea typeface="Montserrat"/>
                <a:cs typeface="Montserrat"/>
                <a:sym typeface="Montserrat"/>
              </a:rPr>
              <a:t> de su cama y salió de su cuarto a comer.</a:t>
            </a:r>
          </a:p>
          <a:p>
            <a:pPr lvl="0" algn="ctr">
              <a:spcBef>
                <a:spcPts val="0"/>
              </a:spcBef>
              <a:buNone/>
            </a:pPr>
            <a:r>
              <a:t/>
            </a:r>
            <a:endParaRPr sz="1600">
              <a:latin typeface="Montserrat"/>
              <a:ea typeface="Montserrat"/>
              <a:cs typeface="Montserrat"/>
              <a:sym typeface="Montserrat"/>
            </a:endParaRPr>
          </a:p>
        </p:txBody>
      </p:sp>
      <p:pic>
        <p:nvPicPr>
          <p:cNvPr id="126" name="Shape 126"/>
          <p:cNvPicPr preferRelativeResize="0"/>
          <p:nvPr/>
        </p:nvPicPr>
        <p:blipFill>
          <a:blip r:embed="rId3">
            <a:alphaModFix/>
          </a:blip>
          <a:stretch>
            <a:fillRect/>
          </a:stretch>
        </p:blipFill>
        <p:spPr>
          <a:xfrm>
            <a:off x="5775" y="3047452"/>
            <a:ext cx="9144000" cy="20960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130" name="Shape 130"/>
        <p:cNvGrpSpPr/>
        <p:nvPr/>
      </p:nvGrpSpPr>
      <p:grpSpPr>
        <a:xfrm>
          <a:off x="0" y="0"/>
          <a:ext cx="0" cy="0"/>
          <a:chOff x="0" y="0"/>
          <a:chExt cx="0" cy="0"/>
        </a:xfrm>
      </p:grpSpPr>
      <p:sp>
        <p:nvSpPr>
          <p:cNvPr id="131" name="Shape 131"/>
          <p:cNvSpPr txBox="1"/>
          <p:nvPr/>
        </p:nvSpPr>
        <p:spPr>
          <a:xfrm>
            <a:off x="2834175" y="0"/>
            <a:ext cx="6146100" cy="4607100"/>
          </a:xfrm>
          <a:prstGeom prst="rect">
            <a:avLst/>
          </a:prstGeom>
          <a:noFill/>
          <a:ln>
            <a:noFill/>
          </a:ln>
        </p:spPr>
        <p:txBody>
          <a:bodyPr anchorCtr="0" anchor="t" bIns="91425" lIns="91425" rIns="91425" tIns="91425">
            <a:noAutofit/>
          </a:bodyPr>
          <a:lstStyle/>
          <a:p>
            <a:pPr lvl="0" algn="r">
              <a:spcBef>
                <a:spcPts val="0"/>
              </a:spcBef>
              <a:buNone/>
            </a:pPr>
            <a:r>
              <a:rPr lang="es-419">
                <a:latin typeface="Montserrat"/>
                <a:ea typeface="Montserrat"/>
                <a:cs typeface="Montserrat"/>
                <a:sym typeface="Montserrat"/>
              </a:rPr>
              <a:t>Alejandro estaba muy emocionado por su nuevo hallazgo, no podía esperar a usarlo de nuevo. Desayunó, </a:t>
            </a:r>
            <a:r>
              <a:rPr lang="es-419">
                <a:latin typeface="Montserrat"/>
                <a:ea typeface="Montserrat"/>
                <a:cs typeface="Montserrat"/>
                <a:sym typeface="Montserrat"/>
              </a:rPr>
              <a:t>ayudó</a:t>
            </a:r>
            <a:r>
              <a:rPr lang="es-419">
                <a:latin typeface="Montserrat"/>
                <a:ea typeface="Montserrat"/>
                <a:cs typeface="Montserrat"/>
                <a:sym typeface="Montserrat"/>
              </a:rPr>
              <a:t> a su papá a lavar el carro y a su mamá a doblar un poco de ropa y justo cuando acabó salió corriendo a su cuarto para seguir dibujando más cosas increíbles.</a:t>
            </a:r>
          </a:p>
          <a:p>
            <a:pPr lvl="0" algn="r">
              <a:spcBef>
                <a:spcPts val="0"/>
              </a:spcBef>
              <a:buNone/>
            </a:pPr>
            <a:r>
              <a:t/>
            </a:r>
            <a:endParaRPr>
              <a:latin typeface="Montserrat"/>
              <a:ea typeface="Montserrat"/>
              <a:cs typeface="Montserrat"/>
              <a:sym typeface="Montserrat"/>
            </a:endParaRPr>
          </a:p>
          <a:p>
            <a:pPr lvl="0" rtl="0" algn="r">
              <a:spcBef>
                <a:spcPts val="0"/>
              </a:spcBef>
              <a:buNone/>
            </a:pPr>
            <a:r>
              <a:rPr lang="es-419">
                <a:latin typeface="Montserrat"/>
                <a:ea typeface="Montserrat"/>
                <a:cs typeface="Montserrat"/>
                <a:sym typeface="Montserrat"/>
              </a:rPr>
              <a:t>Esta vez, él quería dibujar algo más grande, diferente, pero también algo que estuviera vivo. Era muy </a:t>
            </a:r>
            <a:r>
              <a:rPr lang="es-419">
                <a:latin typeface="Montserrat"/>
                <a:ea typeface="Montserrat"/>
                <a:cs typeface="Montserrat"/>
                <a:sym typeface="Montserrat"/>
              </a:rPr>
              <a:t>intrépido</a:t>
            </a:r>
            <a:r>
              <a:rPr lang="es-419">
                <a:latin typeface="Montserrat"/>
                <a:ea typeface="Montserrat"/>
                <a:cs typeface="Montserrat"/>
                <a:sym typeface="Montserrat"/>
              </a:rPr>
              <a:t> nuestro personaje, pues esta vez </a:t>
            </a:r>
            <a:r>
              <a:rPr lang="es-419">
                <a:latin typeface="Montserrat"/>
                <a:ea typeface="Montserrat"/>
                <a:cs typeface="Montserrat"/>
                <a:sym typeface="Montserrat"/>
              </a:rPr>
              <a:t>dibujó</a:t>
            </a:r>
            <a:r>
              <a:rPr lang="es-419">
                <a:latin typeface="Montserrat"/>
                <a:ea typeface="Montserrat"/>
                <a:cs typeface="Montserrat"/>
                <a:sym typeface="Montserrat"/>
              </a:rPr>
              <a:t> un tigre. Si, un tigre, con garras y todo.</a:t>
            </a:r>
          </a:p>
          <a:p>
            <a:pPr lvl="0" rtl="0" algn="r">
              <a:spcBef>
                <a:spcPts val="0"/>
              </a:spcBef>
              <a:buNone/>
            </a:pPr>
            <a:r>
              <a:t/>
            </a:r>
            <a:endParaRPr>
              <a:latin typeface="Montserrat"/>
              <a:ea typeface="Montserrat"/>
              <a:cs typeface="Montserrat"/>
              <a:sym typeface="Montserrat"/>
            </a:endParaRPr>
          </a:p>
          <a:p>
            <a:pPr lvl="0" rtl="0" algn="r">
              <a:spcBef>
                <a:spcPts val="0"/>
              </a:spcBef>
              <a:buNone/>
            </a:pPr>
            <a:r>
              <a:rPr lang="es-419">
                <a:latin typeface="Montserrat"/>
                <a:ea typeface="Montserrat"/>
                <a:cs typeface="Montserrat"/>
                <a:sym typeface="Montserrat"/>
              </a:rPr>
              <a:t>El tiempo debido pasó y el tigre se volvió realidad, Alejandro lo miraba con ojos de asombro y con un poco de miedo. El animal comenzó a observar a su alrededor y a moverse poco a poco, posó su mirada en Alejandro y lo miró con enojo.</a:t>
            </a:r>
          </a:p>
          <a:p>
            <a:pPr lvl="0" rtl="0" algn="r">
              <a:spcBef>
                <a:spcPts val="0"/>
              </a:spcBef>
              <a:buNone/>
            </a:pPr>
            <a:r>
              <a:t/>
            </a:r>
            <a:endParaRPr>
              <a:latin typeface="Montserrat"/>
              <a:ea typeface="Montserrat"/>
              <a:cs typeface="Montserrat"/>
              <a:sym typeface="Montserrat"/>
            </a:endParaRPr>
          </a:p>
          <a:p>
            <a:pPr lvl="0" algn="r">
              <a:spcBef>
                <a:spcPts val="0"/>
              </a:spcBef>
              <a:buNone/>
            </a:pPr>
            <a:r>
              <a:rPr lang="es-419">
                <a:latin typeface="Montserrat"/>
                <a:ea typeface="Montserrat"/>
                <a:cs typeface="Montserrat"/>
                <a:sym typeface="Montserrat"/>
              </a:rPr>
              <a:t>Alejandro, ahora </a:t>
            </a:r>
            <a:r>
              <a:rPr lang="es-419">
                <a:latin typeface="Montserrat"/>
                <a:ea typeface="Montserrat"/>
                <a:cs typeface="Montserrat"/>
                <a:sym typeface="Montserrat"/>
              </a:rPr>
              <a:t>sí</a:t>
            </a:r>
            <a:r>
              <a:rPr lang="es-419">
                <a:latin typeface="Montserrat"/>
                <a:ea typeface="Montserrat"/>
                <a:cs typeface="Montserrat"/>
                <a:sym typeface="Montserrat"/>
              </a:rPr>
              <a:t> estaba muy asustado, no hallaba ni en donde esconderse, no quería mover ni un pelo. El tigre </a:t>
            </a:r>
            <a:r>
              <a:rPr lang="es-419">
                <a:latin typeface="Montserrat"/>
                <a:ea typeface="Montserrat"/>
                <a:cs typeface="Montserrat"/>
                <a:sym typeface="Montserrat"/>
              </a:rPr>
              <a:t>comenzó</a:t>
            </a:r>
            <a:r>
              <a:rPr lang="es-419">
                <a:latin typeface="Montserrat"/>
                <a:ea typeface="Montserrat"/>
                <a:cs typeface="Montserrat"/>
                <a:sym typeface="Montserrat"/>
              </a:rPr>
              <a:t> a acercarse y Alejandro rápidamente sacó su lápiz y con el lado del borrador comenzó a borrar al tigre con la esperanza de que desapareciera.</a:t>
            </a:r>
          </a:p>
        </p:txBody>
      </p:sp>
      <p:pic>
        <p:nvPicPr>
          <p:cNvPr id="132" name="Shape 132"/>
          <p:cNvPicPr preferRelativeResize="0"/>
          <p:nvPr/>
        </p:nvPicPr>
        <p:blipFill>
          <a:blip r:embed="rId3">
            <a:alphaModFix/>
          </a:blip>
          <a:stretch>
            <a:fillRect/>
          </a:stretch>
        </p:blipFill>
        <p:spPr>
          <a:xfrm>
            <a:off x="105750" y="2579524"/>
            <a:ext cx="2471825" cy="2563974"/>
          </a:xfrm>
          <a:prstGeom prst="rect">
            <a:avLst/>
          </a:prstGeom>
          <a:noFill/>
          <a:ln>
            <a:noFill/>
          </a:ln>
        </p:spPr>
      </p:pic>
      <p:pic>
        <p:nvPicPr>
          <p:cNvPr id="133" name="Shape 133"/>
          <p:cNvPicPr preferRelativeResize="0"/>
          <p:nvPr/>
        </p:nvPicPr>
        <p:blipFill>
          <a:blip r:embed="rId4">
            <a:alphaModFix/>
          </a:blip>
          <a:stretch>
            <a:fillRect/>
          </a:stretch>
        </p:blipFill>
        <p:spPr>
          <a:xfrm rot="-1041011">
            <a:off x="108000" y="35000"/>
            <a:ext cx="1611700" cy="1972249"/>
          </a:xfrm>
          <a:prstGeom prst="rect">
            <a:avLst/>
          </a:prstGeom>
          <a:noFill/>
          <a:ln>
            <a:noFill/>
          </a:ln>
        </p:spPr>
      </p:pic>
      <p:pic>
        <p:nvPicPr>
          <p:cNvPr id="134" name="Shape 134"/>
          <p:cNvPicPr preferRelativeResize="0"/>
          <p:nvPr/>
        </p:nvPicPr>
        <p:blipFill>
          <a:blip r:embed="rId5">
            <a:alphaModFix/>
          </a:blip>
          <a:stretch>
            <a:fillRect/>
          </a:stretch>
        </p:blipFill>
        <p:spPr>
          <a:xfrm rot="998598">
            <a:off x="1123462" y="54124"/>
            <a:ext cx="1838324" cy="2324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