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97" autoAdjust="0"/>
    <p:restoredTop sz="94660"/>
  </p:normalViewPr>
  <p:slideViewPr>
    <p:cSldViewPr>
      <p:cViewPr varScale="1">
        <p:scale>
          <a:sx n="86" d="100"/>
          <a:sy n="86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FC8163B-6AE7-4EED-AB8B-E04BC1C6E55C}" type="datetimeFigureOut">
              <a:rPr lang="es-ES" smtClean="0"/>
              <a:pPr/>
              <a:t>25/02/2017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E96E883-FC73-4854-8F51-DE063B0D8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163B-6AE7-4EED-AB8B-E04BC1C6E55C}" type="datetimeFigureOut">
              <a:rPr lang="es-ES" smtClean="0"/>
              <a:pPr/>
              <a:t>25/02/2017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E883-FC73-4854-8F51-DE063B0D8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163B-6AE7-4EED-AB8B-E04BC1C6E55C}" type="datetimeFigureOut">
              <a:rPr lang="es-ES" smtClean="0"/>
              <a:pPr/>
              <a:t>25/02/2017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E883-FC73-4854-8F51-DE063B0D8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FC8163B-6AE7-4EED-AB8B-E04BC1C6E55C}" type="datetimeFigureOut">
              <a:rPr lang="es-ES" smtClean="0"/>
              <a:pPr/>
              <a:t>25/02/2017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E883-FC73-4854-8F51-DE063B0D8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FC8163B-6AE7-4EED-AB8B-E04BC1C6E55C}" type="datetimeFigureOut">
              <a:rPr lang="es-ES" smtClean="0"/>
              <a:pPr/>
              <a:t>25/02/2017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E96E883-FC73-4854-8F51-DE063B0D8764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FC8163B-6AE7-4EED-AB8B-E04BC1C6E55C}" type="datetimeFigureOut">
              <a:rPr lang="es-ES" smtClean="0"/>
              <a:pPr/>
              <a:t>25/02/2017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E96E883-FC73-4854-8F51-DE063B0D8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FC8163B-6AE7-4EED-AB8B-E04BC1C6E55C}" type="datetimeFigureOut">
              <a:rPr lang="es-ES" smtClean="0"/>
              <a:pPr/>
              <a:t>25/02/2017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E96E883-FC73-4854-8F51-DE063B0D8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163B-6AE7-4EED-AB8B-E04BC1C6E55C}" type="datetimeFigureOut">
              <a:rPr lang="es-ES" smtClean="0"/>
              <a:pPr/>
              <a:t>25/02/2017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E883-FC73-4854-8F51-DE063B0D8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FC8163B-6AE7-4EED-AB8B-E04BC1C6E55C}" type="datetimeFigureOut">
              <a:rPr lang="es-ES" smtClean="0"/>
              <a:pPr/>
              <a:t>25/02/2017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E96E883-FC73-4854-8F51-DE063B0D8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FC8163B-6AE7-4EED-AB8B-E04BC1C6E55C}" type="datetimeFigureOut">
              <a:rPr lang="es-ES" smtClean="0"/>
              <a:pPr/>
              <a:t>25/02/2017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E96E883-FC73-4854-8F51-DE063B0D8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FC8163B-6AE7-4EED-AB8B-E04BC1C6E55C}" type="datetimeFigureOut">
              <a:rPr lang="es-ES" smtClean="0"/>
              <a:pPr/>
              <a:t>25/02/2017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E96E883-FC73-4854-8F51-DE063B0D8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FC8163B-6AE7-4EED-AB8B-E04BC1C6E55C}" type="datetimeFigureOut">
              <a:rPr lang="es-ES" smtClean="0"/>
              <a:pPr/>
              <a:t>25/02/2017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E96E883-FC73-4854-8F51-DE063B0D8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428736"/>
            <a:ext cx="8215370" cy="4500594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Escuela Normal De Educación Preescolar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 algn="ctr">
              <a:buNone/>
            </a:pPr>
            <a:r>
              <a:rPr lang="es-MX" dirty="0" smtClean="0"/>
              <a:t>Alumna: Daisy Marlen Salazar Perales</a:t>
            </a:r>
          </a:p>
          <a:p>
            <a:pPr algn="ctr">
              <a:buNone/>
            </a:pPr>
            <a:r>
              <a:rPr lang="es-MX" dirty="0" smtClean="0"/>
              <a:t>Curso: Tutoría Grupal</a:t>
            </a:r>
          </a:p>
          <a:p>
            <a:pPr algn="ctr">
              <a:buNone/>
            </a:pPr>
            <a:r>
              <a:rPr lang="es-MX" dirty="0" smtClean="0"/>
              <a:t>“Cuento Vacio”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es-MX" dirty="0" smtClean="0"/>
              <a:t>“Cuento Vacio”</a:t>
            </a:r>
          </a:p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r>
              <a:rPr lang="es-MX" dirty="0" smtClean="0"/>
              <a:t>Ambiente: La Selva </a:t>
            </a:r>
          </a:p>
          <a:p>
            <a:pPr algn="ctr">
              <a:buNone/>
            </a:pPr>
            <a:r>
              <a:rPr lang="es-MX" dirty="0" smtClean="0"/>
              <a:t>Personajes principales: Loro</a:t>
            </a:r>
          </a:p>
          <a:p>
            <a:pPr algn="ctr">
              <a:buNone/>
            </a:pPr>
            <a:r>
              <a:rPr lang="es-MX" dirty="0" smtClean="0"/>
              <a:t>Personajes Secundario: Venado, Tigre y Elefante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Resultado de imagen para animales anim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868144" y="-156201"/>
            <a:ext cx="28905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Cuento </a:t>
            </a:r>
          </a:p>
          <a:p>
            <a:pPr algn="ctr"/>
            <a:r>
              <a:rPr lang="es-MX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vacío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7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419748" y="366998"/>
            <a:ext cx="4143404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smtClean="0"/>
              <a:t>Estaban un </a:t>
            </a:r>
            <a:r>
              <a:rPr lang="es-MX" sz="1200" dirty="0" smtClean="0"/>
              <a:t>día </a:t>
            </a:r>
            <a:r>
              <a:rPr lang="es-MX" sz="1200" dirty="0" smtClean="0"/>
              <a:t>reunidos un grupo de animales, </a:t>
            </a:r>
            <a:r>
              <a:rPr lang="es-MX" sz="1200" dirty="0" smtClean="0"/>
              <a:t>discutían </a:t>
            </a:r>
            <a:r>
              <a:rPr lang="es-MX" sz="1200" dirty="0" smtClean="0"/>
              <a:t>con la finalidad de determinar, quien </a:t>
            </a:r>
            <a:r>
              <a:rPr lang="es-MX" sz="1200" dirty="0" smtClean="0"/>
              <a:t>sería </a:t>
            </a:r>
            <a:r>
              <a:rPr lang="es-MX" sz="1200" dirty="0" smtClean="0"/>
              <a:t>el nuevo rey de la selva, ya que el viejo </a:t>
            </a:r>
            <a:r>
              <a:rPr lang="es-MX" sz="1200" dirty="0" smtClean="0"/>
              <a:t>león había </a:t>
            </a:r>
            <a:r>
              <a:rPr lang="es-MX" sz="1200" dirty="0" smtClean="0"/>
              <a:t>muerto.</a:t>
            </a:r>
            <a:endParaRPr lang="es-MX" sz="1200" dirty="0"/>
          </a:p>
        </p:txBody>
      </p:sp>
      <p:pic>
        <p:nvPicPr>
          <p:cNvPr id="1032" name="Picture 8" descr="Image result for animales de la selva animad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00174"/>
            <a:ext cx="7247333" cy="500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70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2" name="Picture 8" descr="Image result for elefantes animad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643314"/>
            <a:ext cx="3067056" cy="286875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71472" y="285728"/>
            <a:ext cx="7858180" cy="14773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El tigre intervino para decir: -Yo soy el </a:t>
            </a:r>
            <a:r>
              <a:rPr lang="es-MX" dirty="0" err="1" smtClean="0"/>
              <a:t>màs</a:t>
            </a:r>
            <a:r>
              <a:rPr lang="es-MX" dirty="0" smtClean="0"/>
              <a:t> fuerte por lo tanto me corresponde ser el nuevo rey. Seguidamente el elefante dijo: -Disculpen pero nadie puede quitarme ese privilegio. Entonces el venado gritó: -Oigan, por ser yo el </a:t>
            </a:r>
            <a:r>
              <a:rPr lang="es-MX" dirty="0" err="1" smtClean="0"/>
              <a:t>màs</a:t>
            </a:r>
            <a:r>
              <a:rPr lang="es-MX" dirty="0" smtClean="0"/>
              <a:t> </a:t>
            </a:r>
            <a:r>
              <a:rPr lang="es-MX" dirty="0" err="1" smtClean="0"/>
              <a:t>ràpido</a:t>
            </a:r>
            <a:r>
              <a:rPr lang="es-MX" dirty="0" smtClean="0"/>
              <a:t> y veloz me toca el turno de ser rey.</a:t>
            </a:r>
            <a:endParaRPr lang="es-MX" dirty="0"/>
          </a:p>
        </p:txBody>
      </p:sp>
      <p:pic>
        <p:nvPicPr>
          <p:cNvPr id="113666" name="Picture 2" descr="Image result for tigres animado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28"/>
            <a:ext cx="4202235" cy="2857520"/>
          </a:xfrm>
          <a:prstGeom prst="rect">
            <a:avLst/>
          </a:prstGeom>
          <a:noFill/>
        </p:spPr>
      </p:pic>
      <p:sp>
        <p:nvSpPr>
          <p:cNvPr id="113668" name="AutoShape 4" descr="Image result for elefantes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3674" name="Picture 10" descr="Image result for venado animad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928802"/>
            <a:ext cx="2688596" cy="3824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000232" y="200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1500166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714348" y="428604"/>
            <a:ext cx="3143272" cy="56323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En ese momento </a:t>
            </a:r>
            <a:r>
              <a:rPr lang="es-MX" dirty="0" smtClean="0"/>
              <a:t>llegó </a:t>
            </a:r>
            <a:r>
              <a:rPr lang="es-MX" dirty="0" smtClean="0"/>
              <a:t>un loro y </a:t>
            </a:r>
            <a:r>
              <a:rPr lang="es-MX" dirty="0" smtClean="0"/>
              <a:t>parándose </a:t>
            </a:r>
            <a:r>
              <a:rPr lang="es-MX" dirty="0" smtClean="0"/>
              <a:t>sobre la rama de un </a:t>
            </a:r>
            <a:r>
              <a:rPr lang="es-MX" dirty="0" smtClean="0"/>
              <a:t>árbol </a:t>
            </a:r>
            <a:r>
              <a:rPr lang="es-MX" dirty="0" smtClean="0"/>
              <a:t>les dijo las siguientes palabras: - Escuchen amigos, entiendo que tienen un problema porque no saben elegir a su nuevo rey, pero no se preocupen que les traigo una </a:t>
            </a:r>
            <a:r>
              <a:rPr lang="es-MX" dirty="0" smtClean="0"/>
              <a:t>solución, </a:t>
            </a:r>
            <a:r>
              <a:rPr lang="es-MX" dirty="0" smtClean="0"/>
              <a:t>su nuevo rey no necesariamente tiene que ser el </a:t>
            </a:r>
            <a:r>
              <a:rPr lang="es-MX" dirty="0" smtClean="0"/>
              <a:t>más </a:t>
            </a:r>
            <a:r>
              <a:rPr lang="es-MX" dirty="0" smtClean="0"/>
              <a:t>fuerte, o el </a:t>
            </a:r>
            <a:r>
              <a:rPr lang="es-MX" dirty="0" smtClean="0"/>
              <a:t>más </a:t>
            </a:r>
            <a:r>
              <a:rPr lang="es-MX" dirty="0" smtClean="0"/>
              <a:t>grande o el </a:t>
            </a:r>
            <a:r>
              <a:rPr lang="es-MX" dirty="0" smtClean="0"/>
              <a:t>más rápido debe </a:t>
            </a:r>
            <a:r>
              <a:rPr lang="es-MX" dirty="0" smtClean="0"/>
              <a:t>ser alguien inteligente y capaz de hacer cosas que </a:t>
            </a:r>
            <a:r>
              <a:rPr lang="es-MX" dirty="0" smtClean="0"/>
              <a:t> </a:t>
            </a:r>
            <a:r>
              <a:rPr lang="es-MX" dirty="0" smtClean="0"/>
              <a:t>y veloz, escuchen el nuevo rey de la selva </a:t>
            </a:r>
            <a:r>
              <a:rPr lang="es-MX" dirty="0" smtClean="0"/>
              <a:t>ninguno </a:t>
            </a:r>
            <a:r>
              <a:rPr lang="es-MX" dirty="0" smtClean="0"/>
              <a:t>de ustedes pueda hacer</a:t>
            </a:r>
            <a:endParaRPr lang="es-MX" dirty="0"/>
          </a:p>
        </p:txBody>
      </p:sp>
      <p:pic>
        <p:nvPicPr>
          <p:cNvPr id="114690" name="Picture 2" descr="Image result for loro animad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571612"/>
            <a:ext cx="4183251" cy="4099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500042"/>
            <a:ext cx="7358114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Por </a:t>
            </a:r>
            <a:r>
              <a:rPr lang="es-MX" dirty="0" smtClean="0"/>
              <a:t>ejemplo </a:t>
            </a:r>
            <a:r>
              <a:rPr lang="es-MX" dirty="0" smtClean="0"/>
              <a:t>dirán </a:t>
            </a:r>
            <a:r>
              <a:rPr lang="es-MX" dirty="0" smtClean="0"/>
              <a:t>que soy un ave y no tengo cuatro patas como ustedes pero tengo poderes </a:t>
            </a:r>
            <a:r>
              <a:rPr lang="es-MX" dirty="0" smtClean="0"/>
              <a:t>mágicos </a:t>
            </a:r>
            <a:r>
              <a:rPr lang="es-MX" dirty="0" smtClean="0"/>
              <a:t>que dios me ha otorgado y para </a:t>
            </a:r>
            <a:r>
              <a:rPr lang="es-MX" dirty="0" smtClean="0"/>
              <a:t>demostrárselos </a:t>
            </a:r>
            <a:r>
              <a:rPr lang="es-MX" dirty="0" smtClean="0"/>
              <a:t>escuchen con </a:t>
            </a:r>
            <a:r>
              <a:rPr lang="es-MX" dirty="0" smtClean="0"/>
              <a:t>atención, </a:t>
            </a:r>
            <a:r>
              <a:rPr lang="es-MX" dirty="0" smtClean="0"/>
              <a:t>miren yo puedo ladrar como un </a:t>
            </a:r>
            <a:r>
              <a:rPr lang="es-MX" dirty="0" smtClean="0"/>
              <a:t>perro. </a:t>
            </a:r>
            <a:r>
              <a:rPr lang="es-MX" dirty="0" smtClean="0"/>
              <a:t>Canto como un </a:t>
            </a:r>
            <a:r>
              <a:rPr lang="es-MX" dirty="0" smtClean="0"/>
              <a:t>gallo. También maulló </a:t>
            </a:r>
            <a:r>
              <a:rPr lang="es-MX" dirty="0" smtClean="0"/>
              <a:t>como un </a:t>
            </a:r>
            <a:r>
              <a:rPr lang="es-MX" dirty="0" smtClean="0"/>
              <a:t>gato. </a:t>
            </a:r>
            <a:r>
              <a:rPr lang="es-MX" dirty="0" smtClean="0"/>
              <a:t>Gruño como un </a:t>
            </a:r>
            <a:r>
              <a:rPr lang="es-MX" dirty="0" smtClean="0"/>
              <a:t>tigre. </a:t>
            </a:r>
            <a:r>
              <a:rPr lang="es-MX" dirty="0" smtClean="0"/>
              <a:t>Hasta puedo </a:t>
            </a:r>
            <a:r>
              <a:rPr lang="es-MX" dirty="0" smtClean="0"/>
              <a:t>silbar </a:t>
            </a:r>
            <a:r>
              <a:rPr lang="es-MX" dirty="0" smtClean="0"/>
              <a:t>como un </a:t>
            </a:r>
            <a:r>
              <a:rPr lang="es-MX" dirty="0" smtClean="0"/>
              <a:t>hombre.</a:t>
            </a:r>
            <a:endParaRPr lang="es-MX" dirty="0"/>
          </a:p>
        </p:txBody>
      </p:sp>
      <p:pic>
        <p:nvPicPr>
          <p:cNvPr id="115714" name="Picture 2" descr="Image result for loro animad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571750"/>
            <a:ext cx="42576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428604"/>
            <a:ext cx="8429683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Sorprendidos por aquella </a:t>
            </a:r>
            <a:r>
              <a:rPr lang="es-MX" dirty="0" smtClean="0"/>
              <a:t>demostración, </a:t>
            </a:r>
            <a:r>
              <a:rPr lang="es-MX" dirty="0" smtClean="0"/>
              <a:t>los animales no encontraban que decir fue entonces cuando el pequeño </a:t>
            </a:r>
            <a:r>
              <a:rPr lang="es-MX" dirty="0" smtClean="0"/>
              <a:t>venado </a:t>
            </a:r>
            <a:r>
              <a:rPr lang="es-MX" dirty="0" smtClean="0"/>
              <a:t>les dijo en alta voz: -Amigos les </a:t>
            </a:r>
            <a:r>
              <a:rPr lang="es-MX" dirty="0" smtClean="0"/>
              <a:t>diré </a:t>
            </a:r>
            <a:r>
              <a:rPr lang="es-MX" dirty="0" smtClean="0"/>
              <a:t>que de todos nosotros, el </a:t>
            </a:r>
            <a:r>
              <a:rPr lang="es-MX" dirty="0" smtClean="0"/>
              <a:t>único </a:t>
            </a:r>
            <a:r>
              <a:rPr lang="es-MX" dirty="0" smtClean="0"/>
              <a:t>que merece ser nuestro nuevo rey, es el loro, ya que nadie es capaz de hacer lo que </a:t>
            </a:r>
            <a:r>
              <a:rPr lang="es-MX" dirty="0" smtClean="0"/>
              <a:t>él </a:t>
            </a:r>
            <a:r>
              <a:rPr lang="es-MX" dirty="0" smtClean="0"/>
              <a:t>ha hecho. Por unanimidad los animales presentes en aquella </a:t>
            </a:r>
            <a:r>
              <a:rPr lang="es-MX" dirty="0" smtClean="0"/>
              <a:t>reunión </a:t>
            </a:r>
            <a:r>
              <a:rPr lang="es-MX" dirty="0" smtClean="0"/>
              <a:t>aceptaron la </a:t>
            </a:r>
            <a:r>
              <a:rPr lang="es-MX" dirty="0" smtClean="0"/>
              <a:t>decisión </a:t>
            </a:r>
            <a:r>
              <a:rPr lang="es-MX" dirty="0" smtClean="0"/>
              <a:t>y fue así como el loro se </a:t>
            </a:r>
            <a:r>
              <a:rPr lang="es-MX" dirty="0" smtClean="0"/>
              <a:t>convirtió </a:t>
            </a:r>
            <a:r>
              <a:rPr lang="es-MX" dirty="0" smtClean="0"/>
              <a:t>en el nuevo rey de la selva.</a:t>
            </a:r>
            <a:endParaRPr lang="es-MX" dirty="0"/>
          </a:p>
        </p:txBody>
      </p:sp>
      <p:pic>
        <p:nvPicPr>
          <p:cNvPr id="116738" name="Picture 2" descr="Image result for animales de selva animad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330664"/>
            <a:ext cx="8048596" cy="4527336"/>
          </a:xfrm>
          <a:prstGeom prst="rect">
            <a:avLst/>
          </a:prstGeom>
          <a:noFill/>
        </p:spPr>
      </p:pic>
      <p:pic>
        <p:nvPicPr>
          <p:cNvPr id="116740" name="Picture 4" descr="Image result for loro animad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214554"/>
            <a:ext cx="1857387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64</TotalTime>
  <Words>373</Words>
  <Application>Microsoft Office PowerPoint</Application>
  <PresentationFormat>Presentación en pantalla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Brío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USER15</cp:lastModifiedBy>
  <cp:revision>9</cp:revision>
  <dcterms:created xsi:type="dcterms:W3CDTF">2017-02-24T18:05:48Z</dcterms:created>
  <dcterms:modified xsi:type="dcterms:W3CDTF">2017-02-26T01:16:37Z</dcterms:modified>
</cp:coreProperties>
</file>