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e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2" r:id="rId14"/>
    <p:sldId id="273" r:id="rId15"/>
    <p:sldId id="274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12" autoAdjust="0"/>
    <p:restoredTop sz="94660"/>
  </p:normalViewPr>
  <p:slideViewPr>
    <p:cSldViewPr>
      <p:cViewPr varScale="1">
        <p:scale>
          <a:sx n="70" d="100"/>
          <a:sy n="70" d="100"/>
        </p:scale>
        <p:origin x="143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0A94-A1DC-4A85-BDB4-16A1914AF3A6}" type="datetimeFigureOut">
              <a:rPr lang="es-ES" smtClean="0"/>
              <a:t>25/02/2017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D471-12E7-40A7-993E-6D091A382CCD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0A94-A1DC-4A85-BDB4-16A1914AF3A6}" type="datetimeFigureOut">
              <a:rPr lang="es-ES" smtClean="0"/>
              <a:t>25/02/2017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D471-12E7-40A7-993E-6D091A382CC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0A94-A1DC-4A85-BDB4-16A1914AF3A6}" type="datetimeFigureOut">
              <a:rPr lang="es-ES" smtClean="0"/>
              <a:t>25/02/2017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D471-12E7-40A7-993E-6D091A382CC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0A94-A1DC-4A85-BDB4-16A1914AF3A6}" type="datetimeFigureOut">
              <a:rPr lang="es-ES" smtClean="0"/>
              <a:t>25/02/2017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D471-12E7-40A7-993E-6D091A382CCD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0A94-A1DC-4A85-BDB4-16A1914AF3A6}" type="datetimeFigureOut">
              <a:rPr lang="es-ES" smtClean="0"/>
              <a:t>25/02/2017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D471-12E7-40A7-993E-6D091A382CC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0A94-A1DC-4A85-BDB4-16A1914AF3A6}" type="datetimeFigureOut">
              <a:rPr lang="es-ES" smtClean="0"/>
              <a:t>25/02/2017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D471-12E7-40A7-993E-6D091A382CCD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0A94-A1DC-4A85-BDB4-16A1914AF3A6}" type="datetimeFigureOut">
              <a:rPr lang="es-ES" smtClean="0"/>
              <a:t>25/02/2017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D471-12E7-40A7-993E-6D091A382CCD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0A94-A1DC-4A85-BDB4-16A1914AF3A6}" type="datetimeFigureOut">
              <a:rPr lang="es-ES" smtClean="0"/>
              <a:t>25/02/2017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D471-12E7-40A7-993E-6D091A382CC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0A94-A1DC-4A85-BDB4-16A1914AF3A6}" type="datetimeFigureOut">
              <a:rPr lang="es-ES" smtClean="0"/>
              <a:t>25/02/2017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D471-12E7-40A7-993E-6D091A382CC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0A94-A1DC-4A85-BDB4-16A1914AF3A6}" type="datetimeFigureOut">
              <a:rPr lang="es-ES" smtClean="0"/>
              <a:t>25/02/2017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D471-12E7-40A7-993E-6D091A382CC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0A94-A1DC-4A85-BDB4-16A1914AF3A6}" type="datetimeFigureOut">
              <a:rPr lang="es-ES" smtClean="0"/>
              <a:t>25/02/2017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D471-12E7-40A7-993E-6D091A382CCD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8A00A94-A1DC-4A85-BDB4-16A1914AF3A6}" type="datetimeFigureOut">
              <a:rPr lang="es-ES" smtClean="0"/>
              <a:t>25/02/2017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B15D471-12E7-40A7-993E-6D091A382CC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8.jpe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5.jpe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0320" y="1412776"/>
            <a:ext cx="6132594" cy="4859126"/>
          </a:xfrm>
          <a:prstGeom prst="rect">
            <a:avLst/>
          </a:prstGeom>
        </p:spPr>
      </p:pic>
      <p:sp>
        <p:nvSpPr>
          <p:cNvPr id="6" name="5 Rectángulo"/>
          <p:cNvSpPr/>
          <p:nvPr/>
        </p:nvSpPr>
        <p:spPr>
          <a:xfrm>
            <a:off x="1115616" y="12336"/>
            <a:ext cx="7272808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7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erlin Sans FB Demi" pitchFamily="34" charset="0"/>
              </a:rPr>
              <a:t>Cuento Vacío</a:t>
            </a:r>
            <a:endParaRPr lang="es-ES" sz="7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563888" y="5589240"/>
            <a:ext cx="18002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6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erlin Sans FB Demi" pitchFamily="34" charset="0"/>
              </a:rPr>
              <a:t>…</a:t>
            </a:r>
            <a:endParaRPr lang="es-ES" sz="6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Berlin Sans FB Demi" pitchFamily="34" charset="0"/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404664"/>
            <a:ext cx="2952328" cy="2345777"/>
          </a:xfrm>
          <a:prstGeom prst="rect">
            <a:avLst/>
          </a:prstGeom>
        </p:spPr>
      </p:pic>
      <p:pic>
        <p:nvPicPr>
          <p:cNvPr id="11" name="10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65891">
            <a:off x="212948" y="3979677"/>
            <a:ext cx="1518901" cy="22601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1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492896"/>
            <a:ext cx="1174090" cy="18726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9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928" y="1089493"/>
            <a:ext cx="2919072" cy="182955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3" name="12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250" y="3212976"/>
            <a:ext cx="1800225" cy="2543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3854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7433" y="4437112"/>
            <a:ext cx="6512511" cy="1143000"/>
          </a:xfrm>
        </p:spPr>
        <p:txBody>
          <a:bodyPr/>
          <a:lstStyle/>
          <a:p>
            <a:pPr algn="ctr"/>
            <a:r>
              <a:rPr lang="es-MX" dirty="0" smtClean="0"/>
              <a:t>Los </a:t>
            </a:r>
            <a:r>
              <a:rPr lang="es-MX" dirty="0" err="1" smtClean="0"/>
              <a:t>honguidios</a:t>
            </a:r>
            <a:r>
              <a:rPr lang="es-MX" dirty="0" smtClean="0"/>
              <a:t> y el malvado </a:t>
            </a:r>
            <a:r>
              <a:rPr lang="es-MX" dirty="0" err="1" smtClean="0"/>
              <a:t>loki</a:t>
            </a:r>
            <a:r>
              <a:rPr lang="es-MX" dirty="0" smtClean="0"/>
              <a:t> a la casa manejaban</a:t>
            </a:r>
            <a:endParaRPr lang="es-MX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692696"/>
            <a:ext cx="6272051" cy="352409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60924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Sin saberlo el valiente punki, fue atacado</a:t>
            </a:r>
            <a:endParaRPr lang="es-MX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78705"/>
            <a:ext cx="7920880" cy="37129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77118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58377" y="2420888"/>
            <a:ext cx="6512511" cy="1143000"/>
          </a:xfrm>
        </p:spPr>
        <p:txBody>
          <a:bodyPr/>
          <a:lstStyle/>
          <a:p>
            <a:r>
              <a:rPr lang="es-MX" dirty="0" smtClean="0"/>
              <a:t>Y por su casa asesinado</a:t>
            </a:r>
            <a:endParaRPr lang="es-MX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764704"/>
            <a:ext cx="4017788" cy="524070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200" y="996116"/>
            <a:ext cx="1943100" cy="2362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2653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0896"/>
            <a:ext cx="9537994" cy="6994530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68997" y="4331208"/>
            <a:ext cx="4896544" cy="2376264"/>
          </a:xfrm>
        </p:spPr>
        <p:txBody>
          <a:bodyPr/>
          <a:lstStyle/>
          <a:p>
            <a:pPr algn="ctr"/>
            <a:r>
              <a:rPr lang="es-MX" sz="2800" dirty="0" smtClean="0">
                <a:solidFill>
                  <a:schemeClr val="bg1"/>
                </a:solidFill>
              </a:rPr>
              <a:t>El malvado </a:t>
            </a:r>
            <a:r>
              <a:rPr lang="es-MX" sz="2800" dirty="0" err="1" smtClean="0">
                <a:solidFill>
                  <a:schemeClr val="bg1"/>
                </a:solidFill>
              </a:rPr>
              <a:t>loki</a:t>
            </a:r>
            <a:r>
              <a:rPr lang="es-MX" sz="2800" dirty="0" smtClean="0">
                <a:solidFill>
                  <a:schemeClr val="bg1"/>
                </a:solidFill>
              </a:rPr>
              <a:t> y un </a:t>
            </a:r>
            <a:r>
              <a:rPr lang="es-MX" sz="2800" dirty="0" err="1" smtClean="0">
                <a:solidFill>
                  <a:schemeClr val="bg1"/>
                </a:solidFill>
              </a:rPr>
              <a:t>honguidio</a:t>
            </a:r>
            <a:r>
              <a:rPr lang="es-MX" sz="2800" dirty="0" smtClean="0">
                <a:solidFill>
                  <a:schemeClr val="bg1"/>
                </a:solidFill>
              </a:rPr>
              <a:t> muy confiados llegaron a la casa embrujada celebrando</a:t>
            </a:r>
            <a:endParaRPr lang="es-MX" sz="2800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581128"/>
            <a:ext cx="2438400" cy="187642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938" y="4471074"/>
            <a:ext cx="2096531" cy="209653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841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3643" y="5301208"/>
            <a:ext cx="8305800" cy="1143000"/>
          </a:xfrm>
        </p:spPr>
        <p:txBody>
          <a:bodyPr/>
          <a:lstStyle/>
          <a:p>
            <a:pPr algn="ctr"/>
            <a:r>
              <a:rPr lang="es-MX" dirty="0" smtClean="0"/>
              <a:t>Sin saber que dentro el mal se había descontrolado</a:t>
            </a:r>
            <a:endParaRPr lang="es-MX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14115" cy="50131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62064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89549" cy="6814514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30378" y="4941168"/>
            <a:ext cx="7128792" cy="1503040"/>
          </a:xfrm>
        </p:spPr>
        <p:txBody>
          <a:bodyPr/>
          <a:lstStyle/>
          <a:p>
            <a:pPr algn="ctr"/>
            <a:r>
              <a:rPr lang="es-MX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Y pronto sus vidas terminaron</a:t>
            </a:r>
            <a:endParaRPr lang="es-MX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3996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581"/>
            <a:ext cx="9194723" cy="6883581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5229200"/>
            <a:ext cx="8126288" cy="1143000"/>
          </a:xfrm>
        </p:spPr>
        <p:txBody>
          <a:bodyPr/>
          <a:lstStyle/>
          <a:p>
            <a:pPr algn="ctr"/>
            <a:r>
              <a:rPr lang="es-MX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Pero un </a:t>
            </a:r>
            <a:r>
              <a:rPr lang="es-MX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honguidio</a:t>
            </a:r>
            <a:r>
              <a:rPr lang="es-MX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se apiado y nueva vida le dio</a:t>
            </a:r>
            <a:endParaRPr lang="es-MX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8282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39"/>
            <a:ext cx="9144000" cy="6805653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9800" y="60439"/>
            <a:ext cx="7334200" cy="1654120"/>
          </a:xfrm>
        </p:spPr>
        <p:txBody>
          <a:bodyPr/>
          <a:lstStyle/>
          <a:p>
            <a:pPr algn="ctr"/>
            <a:r>
              <a:rPr lang="es-MX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mudo a un lugar muy lejano junto a su nuevo aliado</a:t>
            </a:r>
            <a:endParaRPr lang="es-MX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3653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</a:t>
            </a:r>
            <a:r>
              <a:rPr lang="es-MX" dirty="0" err="1" smtClean="0"/>
              <a:t>honguidio</a:t>
            </a:r>
            <a:r>
              <a:rPr lang="es-MX" dirty="0" smtClean="0"/>
              <a:t> y punki una amistad formado</a:t>
            </a:r>
            <a:endParaRPr lang="es-MX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484784"/>
            <a:ext cx="2181225" cy="2095500"/>
          </a:xfr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6424" y="692696"/>
            <a:ext cx="2447156" cy="29749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908720"/>
            <a:ext cx="2559463" cy="28991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5004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1536"/>
            <a:ext cx="8892480" cy="6840370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32654"/>
            <a:ext cx="7920880" cy="159614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MX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Colorin</a:t>
            </a:r>
            <a:r>
              <a:rPr lang="es-MX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colorado, este cuento se a terminado.</a:t>
            </a:r>
            <a:endParaRPr lang="es-MX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243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81433"/>
          </a:xfr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4221088"/>
            <a:ext cx="6512511" cy="1143000"/>
          </a:xfrm>
        </p:spPr>
        <p:txBody>
          <a:bodyPr/>
          <a:lstStyle/>
          <a:p>
            <a:r>
              <a:rPr lang="es-ES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Había una vez, en un país muy lejano…</a:t>
            </a:r>
            <a:endParaRPr lang="es-ES" dirty="0">
              <a:ln w="22225">
                <a:solidFill>
                  <a:schemeClr val="accent2"/>
                </a:solidFill>
                <a:prstDash val="solid"/>
              </a:ln>
              <a:solidFill>
                <a:schemeClr val="tx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601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672" y="4458245"/>
            <a:ext cx="6470104" cy="222518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MX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s-MX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</a:t>
            </a:r>
            <a:r>
              <a:rPr lang="es-MX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ivía un pequeño ser llamado Punki</a:t>
            </a:r>
            <a:endParaRPr lang="es-MX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20688"/>
            <a:ext cx="4127326" cy="30314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Flecha curvada hacia arriba 4"/>
          <p:cNvSpPr/>
          <p:nvPr/>
        </p:nvSpPr>
        <p:spPr>
          <a:xfrm rot="14857395">
            <a:off x="5210917" y="732232"/>
            <a:ext cx="3816424" cy="2808312"/>
          </a:xfrm>
          <a:prstGeom prst="curved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59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725144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764" y="4725144"/>
            <a:ext cx="8820471" cy="1937152"/>
          </a:xfrm>
        </p:spPr>
        <p:txBody>
          <a:bodyPr/>
          <a:lstStyle/>
          <a:p>
            <a:pPr algn="ctr"/>
            <a:r>
              <a:rPr lang="es-MX" b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QUE ERA EL MAS FELIZ ENTRE LOS SERES QUE HABITABAN EN ESE MUNDO</a:t>
            </a:r>
            <a:endParaRPr lang="es-MX" b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632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9" y="4372168"/>
            <a:ext cx="6902152" cy="2225184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MX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Pero tenia un gran enemigo llamado el malvado </a:t>
            </a:r>
            <a:r>
              <a:rPr lang="es-MX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loki</a:t>
            </a:r>
            <a:endParaRPr lang="es-MX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88640"/>
            <a:ext cx="6408712" cy="36724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387552"/>
            <a:ext cx="2066925" cy="2209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96811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4372168"/>
            <a:ext cx="8640959" cy="2369200"/>
          </a:xfrm>
        </p:spPr>
        <p:txBody>
          <a:bodyPr/>
          <a:lstStyle/>
          <a:p>
            <a:pPr algn="ctr"/>
            <a:r>
              <a:rPr lang="es-MX" dirty="0" smtClean="0"/>
              <a:t>Y un día junto a los dos </a:t>
            </a:r>
            <a:r>
              <a:rPr lang="es-MX" dirty="0" err="1" smtClean="0"/>
              <a:t>honguidios</a:t>
            </a:r>
            <a:r>
              <a:rPr lang="es-MX" dirty="0" smtClean="0"/>
              <a:t> ideo un malvado y perfecto plan</a:t>
            </a:r>
            <a:endParaRPr lang="es-MX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5" y="0"/>
            <a:ext cx="9144000" cy="4372168"/>
          </a:xfrm>
        </p:spPr>
      </p:pic>
    </p:spTree>
    <p:extLst>
      <p:ext uri="{BB962C8B-B14F-4D97-AF65-F5344CB8AC3E}">
        <p14:creationId xmlns:p14="http://schemas.microsoft.com/office/powerpoint/2010/main" val="418707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4372168"/>
            <a:ext cx="6512511" cy="1143000"/>
          </a:xfrm>
        </p:spPr>
        <p:txBody>
          <a:bodyPr/>
          <a:lstStyle/>
          <a:p>
            <a:pPr algn="ctr"/>
            <a:r>
              <a:rPr lang="es-MX" dirty="0" smtClean="0"/>
              <a:t>Un gran hechizo elaboraron y con la cuidad terminaron…</a:t>
            </a:r>
            <a:endParaRPr lang="es-MX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728" y="188640"/>
            <a:ext cx="7240722" cy="418352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7565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4005064"/>
            <a:ext cx="8640959" cy="1510104"/>
          </a:xfrm>
        </p:spPr>
        <p:txBody>
          <a:bodyPr/>
          <a:lstStyle/>
          <a:p>
            <a:r>
              <a:rPr lang="es-MX" dirty="0" smtClean="0"/>
              <a:t>Sin embargo el valiente de punki no huyo y ahí a enfrentar el problema se quedo…</a:t>
            </a:r>
            <a:endParaRPr lang="es-MX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41703">
            <a:off x="840264" y="476118"/>
            <a:ext cx="2519164" cy="30625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9" y="1774076"/>
            <a:ext cx="1944216" cy="10000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748" y="1253150"/>
            <a:ext cx="3384377" cy="25805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996" y="0"/>
            <a:ext cx="2438400" cy="18764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0637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3933056"/>
            <a:ext cx="8820471" cy="1582112"/>
          </a:xfrm>
        </p:spPr>
        <p:txBody>
          <a:bodyPr/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Lamentablemente su casa embrujada quedo y sin darse cuenta ahí de nuevo se hospedo</a:t>
            </a:r>
            <a:endParaRPr lang="es-MX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52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97</TotalTime>
  <Words>186</Words>
  <Application>Microsoft Office PowerPoint</Application>
  <PresentationFormat>Presentación en pantalla (4:3)</PresentationFormat>
  <Paragraphs>20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4" baseType="lpstr">
      <vt:lpstr>Aharoni</vt:lpstr>
      <vt:lpstr>Berlin Sans FB Demi</vt:lpstr>
      <vt:lpstr>Georgia</vt:lpstr>
      <vt:lpstr>Trebuchet MS</vt:lpstr>
      <vt:lpstr>Transmisión de listas</vt:lpstr>
      <vt:lpstr>Presentación de PowerPoint</vt:lpstr>
      <vt:lpstr>Había una vez, en un país muy lejano…</vt:lpstr>
      <vt:lpstr> Vivía un pequeño ser llamado Punki</vt:lpstr>
      <vt:lpstr>QUE ERA EL MAS FELIZ ENTRE LOS SERES QUE HABITABAN EN ESE MUNDO</vt:lpstr>
      <vt:lpstr>Pero tenia un gran enemigo llamado el malvado loki</vt:lpstr>
      <vt:lpstr>Y un día junto a los dos honguidios ideo un malvado y perfecto plan</vt:lpstr>
      <vt:lpstr>Un gran hechizo elaboraron y con la cuidad terminaron…</vt:lpstr>
      <vt:lpstr>Sin embargo el valiente de punki no huyo y ahí a enfrentar el problema se quedo…</vt:lpstr>
      <vt:lpstr>Lamentablemente su casa embrujada quedo y sin darse cuenta ahí de nuevo se hospedo</vt:lpstr>
      <vt:lpstr>Los honguidios y el malvado loki a la casa manejaban</vt:lpstr>
      <vt:lpstr>Sin saberlo el valiente punki, fue atacado</vt:lpstr>
      <vt:lpstr>Y por su casa asesinado</vt:lpstr>
      <vt:lpstr>El malvado loki y un honguidio muy confiados llegaron a la casa embrujada celebrando</vt:lpstr>
      <vt:lpstr>Sin saber que dentro el mal se había descontrolado</vt:lpstr>
      <vt:lpstr>Y pronto sus vidas terminaron</vt:lpstr>
      <vt:lpstr>Pero un honguidio se apiado y nueva vida le dio</vt:lpstr>
      <vt:lpstr>Se mudo a un lugar muy lejano junto a su nuevo aliado</vt:lpstr>
      <vt:lpstr>El honguidio y punki una amistad formado</vt:lpstr>
      <vt:lpstr>Colorin colorado, este cuento se a terminado.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Hector</cp:lastModifiedBy>
  <cp:revision>11</cp:revision>
  <dcterms:created xsi:type="dcterms:W3CDTF">2017-02-24T16:57:37Z</dcterms:created>
  <dcterms:modified xsi:type="dcterms:W3CDTF">2017-02-26T06:25:16Z</dcterms:modified>
</cp:coreProperties>
</file>