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9" r:id="rId4"/>
    <p:sldId id="260" r:id="rId5"/>
    <p:sldId id="261" r:id="rId6"/>
    <p:sldId id="262" r:id="rId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CC00CC"/>
    <a:srgbClr val="FFCCFF"/>
    <a:srgbClr val="00FFCC"/>
    <a:srgbClr val="FF00FF"/>
    <a:srgbClr val="66FFFF"/>
    <a:srgbClr val="FF9999"/>
    <a:srgbClr val="6600FF"/>
    <a:srgbClr val="99FFCC"/>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672"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1E58AC42-CFF7-4365-A909-FBDAD5E5BDC0}" type="datetimeFigureOut">
              <a:rPr lang="es-ES" smtClean="0"/>
              <a:t>26/02/2017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845FC92-FCD5-4F70-98BA-C3AEAC5184AB}" type="slidenum">
              <a:rPr lang="es-ES" smtClean="0"/>
              <a:t>‹Nº›</a:t>
            </a:fld>
            <a:endParaRPr lang="es-ES"/>
          </a:p>
        </p:txBody>
      </p:sp>
    </p:spTree>
    <p:extLst>
      <p:ext uri="{BB962C8B-B14F-4D97-AF65-F5344CB8AC3E}">
        <p14:creationId xmlns:p14="http://schemas.microsoft.com/office/powerpoint/2010/main" val="2114946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1E58AC42-CFF7-4365-A909-FBDAD5E5BDC0}" type="datetimeFigureOut">
              <a:rPr lang="es-ES" smtClean="0"/>
              <a:t>26/02/2017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845FC92-FCD5-4F70-98BA-C3AEAC5184AB}" type="slidenum">
              <a:rPr lang="es-ES" smtClean="0"/>
              <a:t>‹Nº›</a:t>
            </a:fld>
            <a:endParaRPr lang="es-ES"/>
          </a:p>
        </p:txBody>
      </p:sp>
    </p:spTree>
    <p:extLst>
      <p:ext uri="{BB962C8B-B14F-4D97-AF65-F5344CB8AC3E}">
        <p14:creationId xmlns:p14="http://schemas.microsoft.com/office/powerpoint/2010/main" val="2392485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1E58AC42-CFF7-4365-A909-FBDAD5E5BDC0}" type="datetimeFigureOut">
              <a:rPr lang="es-ES" smtClean="0"/>
              <a:t>26/02/2017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845FC92-FCD5-4F70-98BA-C3AEAC5184AB}" type="slidenum">
              <a:rPr lang="es-ES" smtClean="0"/>
              <a:t>‹Nº›</a:t>
            </a:fld>
            <a:endParaRPr lang="es-ES"/>
          </a:p>
        </p:txBody>
      </p:sp>
    </p:spTree>
    <p:extLst>
      <p:ext uri="{BB962C8B-B14F-4D97-AF65-F5344CB8AC3E}">
        <p14:creationId xmlns:p14="http://schemas.microsoft.com/office/powerpoint/2010/main" val="2334065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1E58AC42-CFF7-4365-A909-FBDAD5E5BDC0}" type="datetimeFigureOut">
              <a:rPr lang="es-ES" smtClean="0"/>
              <a:t>26/02/2017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845FC92-FCD5-4F70-98BA-C3AEAC5184AB}" type="slidenum">
              <a:rPr lang="es-ES" smtClean="0"/>
              <a:t>‹Nº›</a:t>
            </a:fld>
            <a:endParaRPr lang="es-ES"/>
          </a:p>
        </p:txBody>
      </p:sp>
    </p:spTree>
    <p:extLst>
      <p:ext uri="{BB962C8B-B14F-4D97-AF65-F5344CB8AC3E}">
        <p14:creationId xmlns:p14="http://schemas.microsoft.com/office/powerpoint/2010/main" val="2990075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1E58AC42-CFF7-4365-A909-FBDAD5E5BDC0}" type="datetimeFigureOut">
              <a:rPr lang="es-ES" smtClean="0"/>
              <a:t>26/02/2017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845FC92-FCD5-4F70-98BA-C3AEAC5184AB}" type="slidenum">
              <a:rPr lang="es-ES" smtClean="0"/>
              <a:t>‹Nº›</a:t>
            </a:fld>
            <a:endParaRPr lang="es-ES"/>
          </a:p>
        </p:txBody>
      </p:sp>
    </p:spTree>
    <p:extLst>
      <p:ext uri="{BB962C8B-B14F-4D97-AF65-F5344CB8AC3E}">
        <p14:creationId xmlns:p14="http://schemas.microsoft.com/office/powerpoint/2010/main" val="2736548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1E58AC42-CFF7-4365-A909-FBDAD5E5BDC0}" type="datetimeFigureOut">
              <a:rPr lang="es-ES" smtClean="0"/>
              <a:t>26/02/2017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845FC92-FCD5-4F70-98BA-C3AEAC5184AB}" type="slidenum">
              <a:rPr lang="es-ES" smtClean="0"/>
              <a:t>‹Nº›</a:t>
            </a:fld>
            <a:endParaRPr lang="es-ES"/>
          </a:p>
        </p:txBody>
      </p:sp>
    </p:spTree>
    <p:extLst>
      <p:ext uri="{BB962C8B-B14F-4D97-AF65-F5344CB8AC3E}">
        <p14:creationId xmlns:p14="http://schemas.microsoft.com/office/powerpoint/2010/main" val="75879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1E58AC42-CFF7-4365-A909-FBDAD5E5BDC0}" type="datetimeFigureOut">
              <a:rPr lang="es-ES" smtClean="0"/>
              <a:t>26/02/2017</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845FC92-FCD5-4F70-98BA-C3AEAC5184AB}" type="slidenum">
              <a:rPr lang="es-ES" smtClean="0"/>
              <a:t>‹Nº›</a:t>
            </a:fld>
            <a:endParaRPr lang="es-ES"/>
          </a:p>
        </p:txBody>
      </p:sp>
    </p:spTree>
    <p:extLst>
      <p:ext uri="{BB962C8B-B14F-4D97-AF65-F5344CB8AC3E}">
        <p14:creationId xmlns:p14="http://schemas.microsoft.com/office/powerpoint/2010/main" val="940179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1E58AC42-CFF7-4365-A909-FBDAD5E5BDC0}" type="datetimeFigureOut">
              <a:rPr lang="es-ES" smtClean="0"/>
              <a:t>26/02/2017</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845FC92-FCD5-4F70-98BA-C3AEAC5184AB}" type="slidenum">
              <a:rPr lang="es-ES" smtClean="0"/>
              <a:t>‹Nº›</a:t>
            </a:fld>
            <a:endParaRPr lang="es-ES"/>
          </a:p>
        </p:txBody>
      </p:sp>
    </p:spTree>
    <p:extLst>
      <p:ext uri="{BB962C8B-B14F-4D97-AF65-F5344CB8AC3E}">
        <p14:creationId xmlns:p14="http://schemas.microsoft.com/office/powerpoint/2010/main" val="4229307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E58AC42-CFF7-4365-A909-FBDAD5E5BDC0}" type="datetimeFigureOut">
              <a:rPr lang="es-ES" smtClean="0"/>
              <a:t>26/02/2017</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845FC92-FCD5-4F70-98BA-C3AEAC5184AB}" type="slidenum">
              <a:rPr lang="es-ES" smtClean="0"/>
              <a:t>‹Nº›</a:t>
            </a:fld>
            <a:endParaRPr lang="es-ES"/>
          </a:p>
        </p:txBody>
      </p:sp>
    </p:spTree>
    <p:extLst>
      <p:ext uri="{BB962C8B-B14F-4D97-AF65-F5344CB8AC3E}">
        <p14:creationId xmlns:p14="http://schemas.microsoft.com/office/powerpoint/2010/main" val="773541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E58AC42-CFF7-4365-A909-FBDAD5E5BDC0}" type="datetimeFigureOut">
              <a:rPr lang="es-ES" smtClean="0"/>
              <a:t>26/02/2017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845FC92-FCD5-4F70-98BA-C3AEAC5184AB}" type="slidenum">
              <a:rPr lang="es-ES" smtClean="0"/>
              <a:t>‹Nº›</a:t>
            </a:fld>
            <a:endParaRPr lang="es-ES"/>
          </a:p>
        </p:txBody>
      </p:sp>
    </p:spTree>
    <p:extLst>
      <p:ext uri="{BB962C8B-B14F-4D97-AF65-F5344CB8AC3E}">
        <p14:creationId xmlns:p14="http://schemas.microsoft.com/office/powerpoint/2010/main" val="2321756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E58AC42-CFF7-4365-A909-FBDAD5E5BDC0}" type="datetimeFigureOut">
              <a:rPr lang="es-ES" smtClean="0"/>
              <a:t>26/02/2017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845FC92-FCD5-4F70-98BA-C3AEAC5184AB}" type="slidenum">
              <a:rPr lang="es-ES" smtClean="0"/>
              <a:t>‹Nº›</a:t>
            </a:fld>
            <a:endParaRPr lang="es-ES"/>
          </a:p>
        </p:txBody>
      </p:sp>
    </p:spTree>
    <p:extLst>
      <p:ext uri="{BB962C8B-B14F-4D97-AF65-F5344CB8AC3E}">
        <p14:creationId xmlns:p14="http://schemas.microsoft.com/office/powerpoint/2010/main" val="3433048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E58AC42-CFF7-4365-A909-FBDAD5E5BDC0}" type="datetimeFigureOut">
              <a:rPr lang="es-ES" smtClean="0"/>
              <a:t>26/02/2017</a:t>
            </a:fld>
            <a:endParaRPr lang="es-ES"/>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845FC92-FCD5-4F70-98BA-C3AEAC5184AB}" type="slidenum">
              <a:rPr lang="es-ES" smtClean="0"/>
              <a:t>‹Nº›</a:t>
            </a:fld>
            <a:endParaRPr lang="es-ES"/>
          </a:p>
        </p:txBody>
      </p:sp>
    </p:spTree>
    <p:extLst>
      <p:ext uri="{BB962C8B-B14F-4D97-AF65-F5344CB8AC3E}">
        <p14:creationId xmlns:p14="http://schemas.microsoft.com/office/powerpoint/2010/main" val="15251529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MX"/>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1026" name="Picture 2" descr="Resultado de imagen para imaginacion"/>
          <p:cNvPicPr>
            <a:picLocks noChangeAspect="1" noChangeArrowheads="1"/>
          </p:cNvPicPr>
          <p:nvPr/>
        </p:nvPicPr>
        <p:blipFill rotWithShape="1">
          <a:blip r:embed="rId2">
            <a:extLst>
              <a:ext uri="{28A0092B-C50C-407E-A947-70E740481C1C}">
                <a14:useLocalDpi xmlns:a14="http://schemas.microsoft.com/office/drawing/2010/main" val="0"/>
              </a:ext>
            </a:extLst>
          </a:blip>
          <a:srcRect b="7439"/>
          <a:stretch/>
        </p:blipFill>
        <p:spPr bwMode="auto">
          <a:xfrm>
            <a:off x="80658" y="1200606"/>
            <a:ext cx="4995398" cy="5633338"/>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5220072" y="1700808"/>
            <a:ext cx="3600400" cy="1046440"/>
          </a:xfrm>
          <a:prstGeom prst="rect">
            <a:avLst/>
          </a:prstGeom>
          <a:noFill/>
        </p:spPr>
        <p:txBody>
          <a:bodyPr wrap="square" rtlCol="0">
            <a:spAutoFit/>
          </a:bodyPr>
          <a:lstStyle/>
          <a:p>
            <a:r>
              <a:rPr lang="es-MX" sz="4400" dirty="0" smtClean="0">
                <a:solidFill>
                  <a:schemeClr val="tx2">
                    <a:lumMod val="60000"/>
                    <a:lumOff val="40000"/>
                  </a:schemeClr>
                </a:solidFill>
                <a:latin typeface="Bell MT" pitchFamily="18" charset="0"/>
              </a:rPr>
              <a:t>  </a:t>
            </a:r>
            <a:r>
              <a:rPr lang="es-MX" sz="4400" dirty="0" smtClean="0">
                <a:solidFill>
                  <a:srgbClr val="0070C0"/>
                </a:solidFill>
                <a:latin typeface="Bell MT" pitchFamily="18" charset="0"/>
              </a:rPr>
              <a:t>Cuento vacío</a:t>
            </a:r>
          </a:p>
          <a:p>
            <a:endParaRPr lang="es-ES" dirty="0"/>
          </a:p>
        </p:txBody>
      </p:sp>
      <p:sp>
        <p:nvSpPr>
          <p:cNvPr id="5" name="1 Título"/>
          <p:cNvSpPr txBox="1">
            <a:spLocks/>
          </p:cNvSpPr>
          <p:nvPr/>
        </p:nvSpPr>
        <p:spPr>
          <a:xfrm>
            <a:off x="461405" y="57606"/>
            <a:ext cx="8229600" cy="1143000"/>
          </a:xfrm>
          <a:prstGeom prst="rect">
            <a:avLst/>
          </a:prstGeom>
          <a:solidFill>
            <a:srgbClr val="66FFFF"/>
          </a:solidFill>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dirty="0" smtClean="0"/>
              <a:t>Línea de acción: comunicación escrita y comunicación oral.</a:t>
            </a:r>
            <a:endParaRPr lang="es-ES" dirty="0"/>
          </a:p>
        </p:txBody>
      </p:sp>
      <p:sp>
        <p:nvSpPr>
          <p:cNvPr id="2" name="CuadroTexto 1"/>
          <p:cNvSpPr txBox="1"/>
          <p:nvPr/>
        </p:nvSpPr>
        <p:spPr>
          <a:xfrm>
            <a:off x="4499992" y="2454860"/>
            <a:ext cx="4767077" cy="584775"/>
          </a:xfrm>
          <a:prstGeom prst="rect">
            <a:avLst/>
          </a:prstGeom>
          <a:noFill/>
        </p:spPr>
        <p:txBody>
          <a:bodyPr wrap="square" rtlCol="0">
            <a:spAutoFit/>
          </a:bodyPr>
          <a:lstStyle/>
          <a:p>
            <a:pPr algn="ctr"/>
            <a:r>
              <a:rPr lang="es-MX" sz="3200" dirty="0" smtClean="0">
                <a:latin typeface="Berlin Sans FB" panose="020E0602020502020306" pitchFamily="34" charset="0"/>
              </a:rPr>
              <a:t>Un Sueño hecho realidad</a:t>
            </a:r>
            <a:endParaRPr lang="es-MX" sz="3200" dirty="0">
              <a:latin typeface="Berlin Sans FB" panose="020E0602020502020306" pitchFamily="34" charset="0"/>
            </a:endParaRPr>
          </a:p>
        </p:txBody>
      </p:sp>
    </p:spTree>
    <p:extLst>
      <p:ext uri="{BB962C8B-B14F-4D97-AF65-F5344CB8AC3E}">
        <p14:creationId xmlns:p14="http://schemas.microsoft.com/office/powerpoint/2010/main" val="1976486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3 CuadroTexto"/>
          <p:cNvSpPr txBox="1"/>
          <p:nvPr/>
        </p:nvSpPr>
        <p:spPr>
          <a:xfrm>
            <a:off x="611560" y="304740"/>
            <a:ext cx="6588224" cy="1323439"/>
          </a:xfrm>
          <a:prstGeom prst="rect">
            <a:avLst/>
          </a:prstGeom>
          <a:solidFill>
            <a:schemeClr val="accent6">
              <a:lumMod val="20000"/>
              <a:lumOff val="80000"/>
            </a:schemeClr>
          </a:solidFill>
          <a:ln>
            <a:solidFill>
              <a:srgbClr val="FF00FF"/>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MX" sz="2000" dirty="0" smtClean="0">
                <a:solidFill>
                  <a:schemeClr val="tx1"/>
                </a:solidFill>
                <a:latin typeface="Bodoni MT" panose="02070603080606020203" pitchFamily="18" charset="0"/>
              </a:rPr>
              <a:t>Había </a:t>
            </a:r>
            <a:r>
              <a:rPr lang="es-MX" sz="2000" dirty="0" smtClean="0">
                <a:solidFill>
                  <a:schemeClr val="tx1"/>
                </a:solidFill>
                <a:latin typeface="Bodoni MT" panose="02070603080606020203" pitchFamily="18" charset="0"/>
              </a:rPr>
              <a:t>una vez  </a:t>
            </a:r>
            <a:r>
              <a:rPr lang="es-MX" sz="2000" dirty="0" smtClean="0">
                <a:solidFill>
                  <a:schemeClr val="tx1"/>
                </a:solidFill>
                <a:latin typeface="Bodoni MT" panose="02070603080606020203" pitchFamily="18" charset="0"/>
              </a:rPr>
              <a:t>en un lejano </a:t>
            </a:r>
            <a:r>
              <a:rPr lang="es-MX" sz="2000" dirty="0" smtClean="0">
                <a:solidFill>
                  <a:schemeClr val="tx1"/>
                </a:solidFill>
                <a:latin typeface="Bodoni MT" panose="02070603080606020203" pitchFamily="18" charset="0"/>
              </a:rPr>
              <a:t>y hermoso c</a:t>
            </a:r>
            <a:r>
              <a:rPr lang="es-MX" sz="2000" dirty="0" smtClean="0">
                <a:solidFill>
                  <a:schemeClr val="tx1"/>
                </a:solidFill>
                <a:latin typeface="Bodoni MT" panose="02070603080606020203" pitchFamily="18" charset="0"/>
              </a:rPr>
              <a:t>astillo</a:t>
            </a:r>
            <a:endParaRPr lang="es-MX" sz="2000" dirty="0" smtClean="0">
              <a:solidFill>
                <a:schemeClr val="tx1"/>
              </a:solidFill>
              <a:latin typeface="Bodoni MT" panose="02070603080606020203" pitchFamily="18" charset="0"/>
            </a:endParaRPr>
          </a:p>
          <a:p>
            <a:pPr algn="just"/>
            <a:r>
              <a:rPr lang="es-MX" sz="2000" dirty="0" smtClean="0">
                <a:solidFill>
                  <a:schemeClr val="tx1"/>
                </a:solidFill>
                <a:latin typeface="Bodoni MT" panose="02070603080606020203" pitchFamily="18" charset="0"/>
              </a:rPr>
              <a:t>vivía </a:t>
            </a:r>
            <a:r>
              <a:rPr lang="es-MX" sz="2000" dirty="0" smtClean="0">
                <a:solidFill>
                  <a:schemeClr val="tx1"/>
                </a:solidFill>
                <a:latin typeface="Bodoni MT" panose="02070603080606020203" pitchFamily="18" charset="0"/>
              </a:rPr>
              <a:t>una feliz familia  </a:t>
            </a:r>
            <a:r>
              <a:rPr lang="es-MX" sz="2000" dirty="0" smtClean="0">
                <a:solidFill>
                  <a:schemeClr val="tx1"/>
                </a:solidFill>
                <a:latin typeface="Bodoni MT" panose="02070603080606020203" pitchFamily="18" charset="0"/>
              </a:rPr>
              <a:t>que estaba integrada por la Reina María, el Rey José y 3 lindas princesitas Miriam, Michell y Melani </a:t>
            </a:r>
            <a:endParaRPr lang="es-ES" sz="2000" dirty="0">
              <a:solidFill>
                <a:schemeClr val="tx1"/>
              </a:solidFill>
              <a:latin typeface="Bodoni MT" panose="02070603080606020203" pitchFamily="18" charset="0"/>
            </a:endParaRPr>
          </a:p>
        </p:txBody>
      </p:sp>
      <p:pic>
        <p:nvPicPr>
          <p:cNvPr id="2052" name="Picture 4" descr="Resultado de imagen para castillos de cuen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8053" y="1268760"/>
            <a:ext cx="4936395" cy="2243816"/>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377280" y="3512576"/>
            <a:ext cx="8208912" cy="1015663"/>
          </a:xfrm>
          <a:prstGeom prst="rect">
            <a:avLst/>
          </a:prstGeom>
          <a:solidFill>
            <a:srgbClr val="FF33CC"/>
          </a:solidFill>
          <a:ln w="19050">
            <a:solidFill>
              <a:schemeClr val="accent1"/>
            </a:solidFill>
          </a:ln>
        </p:spPr>
        <p:txBody>
          <a:bodyPr wrap="square" rtlCol="0">
            <a:spAutoFit/>
          </a:bodyPr>
          <a:lstStyle/>
          <a:p>
            <a:pPr algn="just"/>
            <a:r>
              <a:rPr lang="es-MX" sz="2000" dirty="0" smtClean="0">
                <a:latin typeface="Bodoni MT" panose="02070603080606020203" pitchFamily="18" charset="0"/>
              </a:rPr>
              <a:t>Como en toda familia había conflictos pero siempre lo solucionaban, ocasionalmente las peleas era entre en Rey José y la princesa mayor Miriam, según se decía a ella le gustaba ir contra las reglas.  </a:t>
            </a:r>
            <a:endParaRPr lang="es-MX" sz="2000" dirty="0">
              <a:latin typeface="Bodoni MT" panose="02070603080606020203" pitchFamily="18" charset="0"/>
            </a:endParaRPr>
          </a:p>
        </p:txBody>
      </p:sp>
      <p:sp>
        <p:nvSpPr>
          <p:cNvPr id="3" name="CuadroTexto 2"/>
          <p:cNvSpPr txBox="1"/>
          <p:nvPr/>
        </p:nvSpPr>
        <p:spPr>
          <a:xfrm>
            <a:off x="2627784" y="4708707"/>
            <a:ext cx="6336704" cy="2031325"/>
          </a:xfrm>
          <a:prstGeom prst="rect">
            <a:avLst/>
          </a:prstGeom>
          <a:solidFill>
            <a:schemeClr val="accent3">
              <a:lumMod val="40000"/>
              <a:lumOff val="60000"/>
            </a:schemeClr>
          </a:solidFill>
          <a:ln w="19050">
            <a:solidFill>
              <a:srgbClr val="00B050"/>
            </a:solidFill>
          </a:ln>
        </p:spPr>
        <p:txBody>
          <a:bodyPr wrap="square" rtlCol="0">
            <a:spAutoFit/>
          </a:bodyPr>
          <a:lstStyle/>
          <a:p>
            <a:pPr algn="just"/>
            <a:r>
              <a:rPr lang="es-MX" dirty="0" smtClean="0">
                <a:latin typeface="Bodoni MT" panose="02070603080606020203" pitchFamily="18" charset="0"/>
              </a:rPr>
              <a:t>Las peleas empezaban porque el sueño de Miriam era conocer el mar y nadar hasta las profundidades en busca de sorpresas, sin embargo, el permiso nunca le fue concedido y sin remedio ella siempre buscaba la manera de escaparse aunque nunca funciono ya que sus padres la tenían vigilada a todas horas y en todo momento y cuando estaba a punto de lanzarse al mar llegaban por ella y a llevaban de vuelta al castillo.</a:t>
            </a:r>
            <a:endParaRPr lang="es-MX" dirty="0">
              <a:latin typeface="Bodoni MT" panose="02070603080606020203" pitchFamily="18" charset="0"/>
            </a:endParaRPr>
          </a:p>
        </p:txBody>
      </p:sp>
      <p:pic>
        <p:nvPicPr>
          <p:cNvPr id="1026" name="Picture 2" descr="Resultado de imagen para m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924" y="4708708"/>
            <a:ext cx="2498859" cy="1938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2307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9FFCC"/>
        </a:solidFill>
        <a:effectLst/>
      </p:bgPr>
    </p:bg>
    <p:spTree>
      <p:nvGrpSpPr>
        <p:cNvPr id="1" name=""/>
        <p:cNvGrpSpPr/>
        <p:nvPr/>
      </p:nvGrpSpPr>
      <p:grpSpPr>
        <a:xfrm>
          <a:off x="0" y="0"/>
          <a:ext cx="0" cy="0"/>
          <a:chOff x="0" y="0"/>
          <a:chExt cx="0" cy="0"/>
        </a:xfrm>
      </p:grpSpPr>
      <p:sp>
        <p:nvSpPr>
          <p:cNvPr id="4" name="CuadroTexto 3"/>
          <p:cNvSpPr txBox="1"/>
          <p:nvPr/>
        </p:nvSpPr>
        <p:spPr>
          <a:xfrm>
            <a:off x="179512" y="116632"/>
            <a:ext cx="4752528" cy="1754326"/>
          </a:xfrm>
          <a:prstGeom prst="rect">
            <a:avLst/>
          </a:prstGeom>
          <a:solidFill>
            <a:srgbClr val="FFCCFF"/>
          </a:solidFill>
          <a:ln w="19050">
            <a:solidFill>
              <a:srgbClr val="CC00FF"/>
            </a:solidFill>
          </a:ln>
        </p:spPr>
        <p:txBody>
          <a:bodyPr wrap="square" rtlCol="0">
            <a:spAutoFit/>
          </a:bodyPr>
          <a:lstStyle/>
          <a:p>
            <a:pPr algn="just"/>
            <a:r>
              <a:rPr lang="es-MX" dirty="0" smtClean="0">
                <a:latin typeface="Bodoni MT" panose="02070603080606020203" pitchFamily="18" charset="0"/>
              </a:rPr>
              <a:t>La ultima noche en que Miriam trato de escaparse como era común nunca logró lo que quería y con mucha tristeza  llego llorando y se encerró en su cuarto y confundida se preguntaba cuál sería la razón por la que sus padres le prohibieran cumplir su sueño.</a:t>
            </a:r>
            <a:endParaRPr lang="es-MX" dirty="0">
              <a:latin typeface="Bodoni MT" panose="02070603080606020203" pitchFamily="18" charset="0"/>
            </a:endParaRPr>
          </a:p>
        </p:txBody>
      </p:sp>
      <p:pic>
        <p:nvPicPr>
          <p:cNvPr id="2050" name="Picture 2" descr="Resultado de imagen para princesa lloran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0"/>
            <a:ext cx="3840361" cy="2802263"/>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179512" y="2924944"/>
            <a:ext cx="8700343" cy="1200329"/>
          </a:xfrm>
          <a:prstGeom prst="rect">
            <a:avLst/>
          </a:prstGeom>
          <a:solidFill>
            <a:srgbClr val="CC00FF"/>
          </a:solidFill>
          <a:ln w="19050">
            <a:solidFill>
              <a:srgbClr val="66FFFF"/>
            </a:solidFill>
          </a:ln>
        </p:spPr>
        <p:txBody>
          <a:bodyPr wrap="square" rtlCol="0">
            <a:spAutoFit/>
          </a:bodyPr>
          <a:lstStyle/>
          <a:p>
            <a:pPr algn="just"/>
            <a:r>
              <a:rPr lang="es-MX" dirty="0" smtClean="0">
                <a:latin typeface="Bodoni MT" panose="02070603080606020203" pitchFamily="18" charset="0"/>
              </a:rPr>
              <a:t>Por más que les preguntaba a los reyes porque solo se lo prohibían a ella y no a sus hermanas y les reprochaba cual era la razón de porque Melani y Michell si podían llevar una vida normal e incluso ellas también lo pensaban y trataban de buscar respuestas que le ayudaran a su hermana </a:t>
            </a:r>
            <a:endParaRPr lang="es-MX" dirty="0">
              <a:latin typeface="Bodoni MT" panose="02070603080606020203" pitchFamily="18" charset="0"/>
            </a:endParaRPr>
          </a:p>
        </p:txBody>
      </p:sp>
      <p:sp>
        <p:nvSpPr>
          <p:cNvPr id="6" name="CuadroTexto 5"/>
          <p:cNvSpPr txBox="1"/>
          <p:nvPr/>
        </p:nvSpPr>
        <p:spPr>
          <a:xfrm>
            <a:off x="4139952" y="4653136"/>
            <a:ext cx="4896544" cy="1477328"/>
          </a:xfrm>
          <a:prstGeom prst="rect">
            <a:avLst/>
          </a:prstGeom>
          <a:solidFill>
            <a:srgbClr val="92D050"/>
          </a:solidFill>
          <a:ln w="19050">
            <a:solidFill>
              <a:srgbClr val="FF9999"/>
            </a:solidFill>
          </a:ln>
        </p:spPr>
        <p:txBody>
          <a:bodyPr wrap="square" rtlCol="0">
            <a:spAutoFit/>
          </a:bodyPr>
          <a:lstStyle/>
          <a:p>
            <a:pPr algn="just"/>
            <a:r>
              <a:rPr lang="es-MX" dirty="0" smtClean="0">
                <a:latin typeface="Bodoni MT" panose="02070603080606020203" pitchFamily="18" charset="0"/>
              </a:rPr>
              <a:t>Las 3 princesas eran muy unidas y en todo se trataban de ayudar, esta ocasión su objetivo era encontrar respuestas para Miriam y convencer a sus padres que ir al mar era lo más maravilloso y no ocurriría nada si Miriam entraba.</a:t>
            </a:r>
            <a:endParaRPr lang="es-MX" dirty="0">
              <a:latin typeface="Bodoni MT" panose="02070603080606020203" pitchFamily="18" charset="0"/>
            </a:endParaRPr>
          </a:p>
        </p:txBody>
      </p:sp>
      <p:pic>
        <p:nvPicPr>
          <p:cNvPr id="2052" name="Picture 4" descr="http://2.bp.blogspot.com/-1EpuBD-QCL8/TYkKSVyRgNI/AAAAAAAABeA/NPFFqrCnciM/s1600/tres+herman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58" y="4125273"/>
            <a:ext cx="4067994" cy="2711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089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9999"/>
        </a:solidFill>
        <a:effectLst/>
      </p:bgPr>
    </p:bg>
    <p:spTree>
      <p:nvGrpSpPr>
        <p:cNvPr id="1" name=""/>
        <p:cNvGrpSpPr/>
        <p:nvPr/>
      </p:nvGrpSpPr>
      <p:grpSpPr>
        <a:xfrm>
          <a:off x="0" y="0"/>
          <a:ext cx="0" cy="0"/>
          <a:chOff x="0" y="0"/>
          <a:chExt cx="0" cy="0"/>
        </a:xfrm>
      </p:grpSpPr>
      <p:sp>
        <p:nvSpPr>
          <p:cNvPr id="4" name="CuadroTexto 3"/>
          <p:cNvSpPr txBox="1"/>
          <p:nvPr/>
        </p:nvSpPr>
        <p:spPr>
          <a:xfrm>
            <a:off x="2915816" y="288217"/>
            <a:ext cx="5976664" cy="1200329"/>
          </a:xfrm>
          <a:prstGeom prst="rect">
            <a:avLst/>
          </a:prstGeom>
          <a:solidFill>
            <a:schemeClr val="accent2">
              <a:lumMod val="20000"/>
              <a:lumOff val="80000"/>
            </a:schemeClr>
          </a:solidFill>
          <a:ln w="19050">
            <a:solidFill>
              <a:srgbClr val="6600FF"/>
            </a:solidFill>
          </a:ln>
        </p:spPr>
        <p:txBody>
          <a:bodyPr wrap="square" rtlCol="0">
            <a:spAutoFit/>
          </a:bodyPr>
          <a:lstStyle/>
          <a:p>
            <a:pPr algn="just"/>
            <a:r>
              <a:rPr lang="es-MX" dirty="0" smtClean="0">
                <a:latin typeface="Bodoni MT" panose="02070603080606020203" pitchFamily="18" charset="0"/>
              </a:rPr>
              <a:t>Una noche mientras todos dormían la Melani la menor de las 3 hermanas salió de su habitación a buscar algo que le diera respuestas porque ya no aguantaba más ver sufrir a su hermana</a:t>
            </a:r>
            <a:endParaRPr lang="es-MX" dirty="0">
              <a:latin typeface="Bodoni MT" panose="02070603080606020203" pitchFamily="18" charset="0"/>
            </a:endParaRPr>
          </a:p>
        </p:txBody>
      </p:sp>
      <p:pic>
        <p:nvPicPr>
          <p:cNvPr id="3074" name="Picture 2" descr="Resultado de imagen para niña buscando al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137" y="288216"/>
            <a:ext cx="2664481" cy="1605546"/>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67568" y="1915491"/>
            <a:ext cx="4583906" cy="3139321"/>
          </a:xfrm>
          <a:prstGeom prst="rect">
            <a:avLst/>
          </a:prstGeom>
          <a:solidFill>
            <a:schemeClr val="accent2">
              <a:lumMod val="40000"/>
              <a:lumOff val="60000"/>
            </a:schemeClr>
          </a:solidFill>
          <a:ln w="19050">
            <a:solidFill>
              <a:schemeClr val="accent4"/>
            </a:solidFill>
          </a:ln>
        </p:spPr>
        <p:txBody>
          <a:bodyPr wrap="square" rtlCol="0">
            <a:spAutoFit/>
          </a:bodyPr>
          <a:lstStyle/>
          <a:p>
            <a:pPr algn="just"/>
            <a:r>
              <a:rPr lang="es-MX" dirty="0" smtClean="0">
                <a:latin typeface="Bodoni MT" panose="02070603080606020203" pitchFamily="18" charset="0"/>
              </a:rPr>
              <a:t>Muy decidida entro a la oficina del Rey y buscando en  la caja fuerte donde tenia todos sus documentos importantes se encontró con una carta que decía algo sobre una maldición pero como las hojas eran viejas no les entendía mucho, sin embargo,  lo que no pudo pasar por alto era que en esa carta venia el nombre de Miriam y la imagen de una sirena, muy sorprendida tomo la carta y fue en busca de Michell para que juntas pudieran enfrentar a sus padres y pedirles una explicación.</a:t>
            </a:r>
            <a:endParaRPr lang="es-MX" dirty="0">
              <a:latin typeface="Bodoni MT" panose="02070603080606020203" pitchFamily="18" charset="0"/>
            </a:endParaRPr>
          </a:p>
        </p:txBody>
      </p:sp>
      <p:pic>
        <p:nvPicPr>
          <p:cNvPr id="3076" name="Picture 4" descr="Resultado de imagen para car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348880"/>
            <a:ext cx="3619860" cy="2232248"/>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flipH="1">
            <a:off x="1305350" y="5445224"/>
            <a:ext cx="6939057" cy="1200329"/>
          </a:xfrm>
          <a:prstGeom prst="rect">
            <a:avLst/>
          </a:prstGeom>
          <a:solidFill>
            <a:srgbClr val="FF99CC"/>
          </a:solidFill>
          <a:ln w="28575">
            <a:solidFill>
              <a:srgbClr val="99FFCC"/>
            </a:solidFill>
          </a:ln>
        </p:spPr>
        <p:txBody>
          <a:bodyPr wrap="square" rtlCol="0">
            <a:spAutoFit/>
          </a:bodyPr>
          <a:lstStyle/>
          <a:p>
            <a:pPr algn="just"/>
            <a:r>
              <a:rPr lang="es-MX" dirty="0" smtClean="0">
                <a:latin typeface="Bodoni MT" panose="02070603080606020203" pitchFamily="18" charset="0"/>
              </a:rPr>
              <a:t>A la mañana siguiente al despertar  las princesas lo primero que hicieron fue ir a buscar a sus padres y con la carta en las manos de Michell enfrentaron a sus padres diciéndoles que las mentiras terminarían, que ya era hora de ser sinceros y explicar todas las dudas.</a:t>
            </a:r>
            <a:endParaRPr lang="es-MX" dirty="0">
              <a:latin typeface="Bodoni MT" panose="02070603080606020203" pitchFamily="18" charset="0"/>
            </a:endParaRPr>
          </a:p>
        </p:txBody>
      </p:sp>
    </p:spTree>
    <p:extLst>
      <p:ext uri="{BB962C8B-B14F-4D97-AF65-F5344CB8AC3E}">
        <p14:creationId xmlns:p14="http://schemas.microsoft.com/office/powerpoint/2010/main" val="192125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4" name="CuadroTexto 3"/>
          <p:cNvSpPr txBox="1"/>
          <p:nvPr/>
        </p:nvSpPr>
        <p:spPr>
          <a:xfrm>
            <a:off x="899592" y="548680"/>
            <a:ext cx="4464496" cy="923330"/>
          </a:xfrm>
          <a:prstGeom prst="rect">
            <a:avLst/>
          </a:prstGeom>
          <a:solidFill>
            <a:schemeClr val="accent1">
              <a:lumMod val="20000"/>
              <a:lumOff val="80000"/>
            </a:schemeClr>
          </a:solidFill>
          <a:ln w="19050">
            <a:solidFill>
              <a:srgbClr val="FF00FF"/>
            </a:solidFill>
          </a:ln>
        </p:spPr>
        <p:txBody>
          <a:bodyPr wrap="square" rtlCol="0">
            <a:spAutoFit/>
          </a:bodyPr>
          <a:lstStyle/>
          <a:p>
            <a:pPr algn="just"/>
            <a:r>
              <a:rPr lang="es-MX" dirty="0" smtClean="0">
                <a:latin typeface="Bodoni MT" panose="02070603080606020203" pitchFamily="18" charset="0"/>
              </a:rPr>
              <a:t>Asombrados los reyes no pudieron evitar que de sus ojos  cayeran lagrimas y sin remedio alguno tuvieron que confesar.</a:t>
            </a:r>
            <a:endParaRPr lang="es-MX" dirty="0">
              <a:latin typeface="Bodoni MT" panose="02070603080606020203" pitchFamily="18" charset="0"/>
            </a:endParaRPr>
          </a:p>
        </p:txBody>
      </p:sp>
      <p:pic>
        <p:nvPicPr>
          <p:cNvPr id="4098" name="Picture 2" descr="Resultado de imagen para rey  y reina anima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16632"/>
            <a:ext cx="2585864" cy="238546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395536" y="2502092"/>
            <a:ext cx="8568952" cy="2031325"/>
          </a:xfrm>
          <a:prstGeom prst="rect">
            <a:avLst/>
          </a:prstGeom>
          <a:solidFill>
            <a:schemeClr val="accent1">
              <a:lumMod val="75000"/>
            </a:schemeClr>
          </a:solidFill>
          <a:ln w="19050">
            <a:solidFill>
              <a:srgbClr val="66FFFF"/>
            </a:solidFill>
          </a:ln>
        </p:spPr>
        <p:txBody>
          <a:bodyPr wrap="square" rtlCol="0">
            <a:spAutoFit/>
          </a:bodyPr>
          <a:lstStyle/>
          <a:p>
            <a:pPr algn="just"/>
            <a:r>
              <a:rPr lang="es-MX" dirty="0" smtClean="0">
                <a:latin typeface="Bodoni MT" panose="02070603080606020203" pitchFamily="18" charset="0"/>
              </a:rPr>
              <a:t>La verdadera historia, hijas; comenzó el rey, Es que cuando Miriam nació el reino se puso de fiesta y así como había gente llena de felicidad no pudo faltar la envidia.</a:t>
            </a:r>
          </a:p>
          <a:p>
            <a:pPr algn="just"/>
            <a:r>
              <a:rPr lang="es-MX" dirty="0" smtClean="0">
                <a:latin typeface="Bodoni MT" panose="02070603080606020203" pitchFamily="18" charset="0"/>
              </a:rPr>
              <a:t>Cerca del castillo vivía una hechicera llamada </a:t>
            </a:r>
            <a:r>
              <a:rPr lang="es-MX" dirty="0" err="1" smtClean="0">
                <a:latin typeface="Bodoni MT" panose="02070603080606020203" pitchFamily="18" charset="0"/>
              </a:rPr>
              <a:t>Morgana</a:t>
            </a:r>
            <a:r>
              <a:rPr lang="es-MX" dirty="0" smtClean="0">
                <a:latin typeface="Bodoni MT" panose="02070603080606020203" pitchFamily="18" charset="0"/>
              </a:rPr>
              <a:t> que siempre nos maldijo, cuando presentamos a su hermana frente al pueblo </a:t>
            </a:r>
            <a:r>
              <a:rPr lang="es-MX" dirty="0" err="1" smtClean="0">
                <a:latin typeface="Bodoni MT" panose="02070603080606020203" pitchFamily="18" charset="0"/>
              </a:rPr>
              <a:t>Morgana</a:t>
            </a:r>
            <a:r>
              <a:rPr lang="es-MX" dirty="0" smtClean="0">
                <a:latin typeface="Bodoni MT" panose="02070603080606020203" pitchFamily="18" charset="0"/>
              </a:rPr>
              <a:t> se encontraba muy atenta observado con delicadeza cada movimiento que realizábamos y por un momento recostamos a Miriam para que tomara una siesta y fue ahí donde nos la arrebato y lanzo sobre ella un hechizo que nunca podría ser revertido .</a:t>
            </a:r>
          </a:p>
        </p:txBody>
      </p:sp>
      <p:sp>
        <p:nvSpPr>
          <p:cNvPr id="7" name="CuadroTexto 6"/>
          <p:cNvSpPr txBox="1"/>
          <p:nvPr/>
        </p:nvSpPr>
        <p:spPr>
          <a:xfrm>
            <a:off x="4860032" y="4725144"/>
            <a:ext cx="3576761" cy="2031325"/>
          </a:xfrm>
          <a:prstGeom prst="rect">
            <a:avLst/>
          </a:prstGeom>
          <a:solidFill>
            <a:srgbClr val="00FFCC"/>
          </a:solidFill>
          <a:ln w="12700">
            <a:solidFill>
              <a:srgbClr val="FF9999"/>
            </a:solidFill>
          </a:ln>
        </p:spPr>
        <p:txBody>
          <a:bodyPr wrap="square" rtlCol="0">
            <a:spAutoFit/>
          </a:bodyPr>
          <a:lstStyle/>
          <a:p>
            <a:pPr algn="just"/>
            <a:r>
              <a:rPr lang="es-MX" dirty="0" smtClean="0">
                <a:latin typeface="Bodoni MT" panose="02070603080606020203" pitchFamily="18" charset="0"/>
              </a:rPr>
              <a:t>Su madre y yo muy angustiados buscamos a </a:t>
            </a:r>
            <a:r>
              <a:rPr lang="es-MX" dirty="0" err="1" smtClean="0">
                <a:latin typeface="Bodoni MT" panose="02070603080606020203" pitchFamily="18" charset="0"/>
              </a:rPr>
              <a:t>Morgana</a:t>
            </a:r>
            <a:r>
              <a:rPr lang="es-MX" dirty="0" smtClean="0">
                <a:latin typeface="Bodoni MT" panose="02070603080606020203" pitchFamily="18" charset="0"/>
              </a:rPr>
              <a:t> por todos lados porque pensamos que le había hecho a nuestra hija lo peor y teníamos que saber cual era la maldición que había lanzado sobre Miriam.</a:t>
            </a:r>
            <a:endParaRPr lang="es-MX" dirty="0">
              <a:latin typeface="Bodoni MT" panose="02070603080606020203" pitchFamily="18" charset="0"/>
            </a:endParaRPr>
          </a:p>
        </p:txBody>
      </p:sp>
      <p:pic>
        <p:nvPicPr>
          <p:cNvPr id="4100" name="Picture 4" descr="Resultado de imagen para hechiz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533417"/>
            <a:ext cx="3010818" cy="2572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888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CuadroTexto 3"/>
          <p:cNvSpPr txBox="1"/>
          <p:nvPr/>
        </p:nvSpPr>
        <p:spPr>
          <a:xfrm flipH="1">
            <a:off x="0" y="116632"/>
            <a:ext cx="6696744" cy="2308324"/>
          </a:xfrm>
          <a:prstGeom prst="rect">
            <a:avLst/>
          </a:prstGeom>
          <a:solidFill>
            <a:srgbClr val="00FFCC"/>
          </a:solidFill>
          <a:ln w="12700">
            <a:solidFill>
              <a:srgbClr val="CC00CC"/>
            </a:solidFill>
          </a:ln>
        </p:spPr>
        <p:txBody>
          <a:bodyPr wrap="square" rtlCol="0">
            <a:spAutoFit/>
          </a:bodyPr>
          <a:lstStyle/>
          <a:p>
            <a:pPr algn="just"/>
            <a:r>
              <a:rPr lang="es-MX" dirty="0" smtClean="0">
                <a:latin typeface="Bodoni MT" panose="02070603080606020203" pitchFamily="18" charset="0"/>
              </a:rPr>
              <a:t>Buscaron por cielo, mar y tierra  hasta encontraron a </a:t>
            </a:r>
            <a:r>
              <a:rPr lang="es-MX" dirty="0" err="1" smtClean="0">
                <a:latin typeface="Bodoni MT" panose="02070603080606020203" pitchFamily="18" charset="0"/>
              </a:rPr>
              <a:t>Morgana</a:t>
            </a:r>
            <a:r>
              <a:rPr lang="es-MX" dirty="0" smtClean="0">
                <a:latin typeface="Bodoni MT" panose="02070603080606020203" pitchFamily="18" charset="0"/>
              </a:rPr>
              <a:t> casi muriendo, y como no le quedaba de otra les confeso que el hechizo era que al tocar el agua salada del mar Mirian se  convertiría para siempre en una sirena y no habría nada más que un hechizo hecho por ella  que pudiera convertirla en humano de nuevo, pero como estaba muy débil, ya sin fuerzas le era imposible realizar ese hechizo, así que lo único que podían hacer era impedir que por ninguna circunstancia Miriam Pisará el mar.</a:t>
            </a:r>
            <a:endParaRPr lang="es-MX" dirty="0">
              <a:latin typeface="Bodoni MT" panose="02070603080606020203" pitchFamily="18" charset="0"/>
            </a:endParaRPr>
          </a:p>
        </p:txBody>
      </p:sp>
      <p:pic>
        <p:nvPicPr>
          <p:cNvPr id="5122" name="Picture 2" descr="Resultado de imagen para Bruja vie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6744" y="15454"/>
            <a:ext cx="2412926" cy="2657946"/>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4517489" y="2673400"/>
            <a:ext cx="4626511" cy="3970318"/>
          </a:xfrm>
          <a:prstGeom prst="rect">
            <a:avLst/>
          </a:prstGeom>
          <a:solidFill>
            <a:srgbClr val="CC00FF"/>
          </a:solidFill>
        </p:spPr>
        <p:txBody>
          <a:bodyPr wrap="square" rtlCol="0">
            <a:spAutoFit/>
          </a:bodyPr>
          <a:lstStyle/>
          <a:p>
            <a:pPr algn="just"/>
            <a:r>
              <a:rPr lang="es-MX" dirty="0" smtClean="0">
                <a:latin typeface="Bodoni MT" panose="02070603080606020203" pitchFamily="18" charset="0"/>
              </a:rPr>
              <a:t>En ese momento Miriam se levanto y al ver a todos con lagrimas  no dudo en preguntar que es lo que les ocurría y ya sin remedio le contaron todo y muy confundida no paro de llorar, aunque muy en el fondo estaba feliz pues su sueño siempre fue estar en el mar, y platicando con todos se decidió por convertirse en sirena y les prometió que nunca los dejaría y que buscaría la manera de convertirse en humano sin dejar de ser sirena y esa misma tarde se despidieron con una promesa</a:t>
            </a:r>
          </a:p>
          <a:p>
            <a:endParaRPr lang="es-MX" dirty="0"/>
          </a:p>
          <a:p>
            <a:pPr algn="ctr"/>
            <a:r>
              <a:rPr lang="es-MX" dirty="0" smtClean="0">
                <a:latin typeface="Berlin Sans FB" panose="020E0602020502020306" pitchFamily="34" charset="0"/>
              </a:rPr>
              <a:t>TODOS LOS DÍAS A LAS 4 DE LA TARDE NOS REUNIREMOS EN EL MUELLE</a:t>
            </a:r>
            <a:endParaRPr lang="es-MX" dirty="0">
              <a:latin typeface="Berlin Sans FB" panose="020E0602020502020306" pitchFamily="34" charset="0"/>
            </a:endParaRPr>
          </a:p>
        </p:txBody>
      </p:sp>
      <p:pic>
        <p:nvPicPr>
          <p:cNvPr id="5124" name="Picture 4" descr="Resultado de imagen para SIREN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73" y="2838974"/>
            <a:ext cx="4411151" cy="3639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2939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137</TotalTime>
  <Words>851</Words>
  <Application>Microsoft Office PowerPoint</Application>
  <PresentationFormat>Presentación en pantalla (4:3)</PresentationFormat>
  <Paragraphs>21</Paragraphs>
  <Slides>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vt:i4>
      </vt:variant>
    </vt:vector>
  </HeadingPairs>
  <TitlesOfParts>
    <vt:vector size="13" baseType="lpstr">
      <vt:lpstr>Arial</vt:lpstr>
      <vt:lpstr>Bell MT</vt:lpstr>
      <vt:lpstr>Berlin Sans FB</vt:lpstr>
      <vt:lpstr>Bodoni MT</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Mq</dc:creator>
  <cp:lastModifiedBy>miriam Gonzalez Gil</cp:lastModifiedBy>
  <cp:revision>15</cp:revision>
  <dcterms:created xsi:type="dcterms:W3CDTF">2017-02-24T18:51:36Z</dcterms:created>
  <dcterms:modified xsi:type="dcterms:W3CDTF">2017-02-27T04:27:10Z</dcterms:modified>
</cp:coreProperties>
</file>