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9088" y="1416676"/>
            <a:ext cx="7315200" cy="2042331"/>
          </a:xfrm>
        </p:spPr>
        <p:txBody>
          <a:bodyPr/>
          <a:lstStyle/>
          <a:p>
            <a:pPr algn="ctr"/>
            <a:r>
              <a:rPr lang="es-MX" dirty="0" smtClean="0"/>
              <a:t>Experimento:</a:t>
            </a:r>
            <a:br>
              <a:rPr lang="es-MX" dirty="0" smtClean="0"/>
            </a:br>
            <a:r>
              <a:rPr lang="es-MX" dirty="0" smtClean="0"/>
              <a:t>“¿Cuál es  mi volumen?”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96285" y="3459007"/>
            <a:ext cx="1990915" cy="1854246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Experimento para niños de grados de 2 y 3.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Volumen y  medidas.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32369" y="4329673"/>
            <a:ext cx="510364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ESCUELA NORMAL DE EDUCACIÓN PREESCOLAR</a:t>
            </a:r>
          </a:p>
          <a:p>
            <a:pPr algn="ctr"/>
            <a:r>
              <a:rPr lang="es-MX" dirty="0" smtClean="0"/>
              <a:t>Alumna: Karla Abigail </a:t>
            </a:r>
            <a:r>
              <a:rPr lang="es-MX" dirty="0"/>
              <a:t>S</a:t>
            </a:r>
            <a:r>
              <a:rPr lang="es-MX" dirty="0" smtClean="0"/>
              <a:t>antana Benavides </a:t>
            </a:r>
          </a:p>
          <a:p>
            <a:pPr algn="ctr"/>
            <a:r>
              <a:rPr lang="es-MX" dirty="0" smtClean="0"/>
              <a:t>Maestra: María Teresa Cerda Orocio</a:t>
            </a:r>
          </a:p>
          <a:p>
            <a:pPr algn="ctr"/>
            <a:r>
              <a:rPr lang="es-MX" dirty="0" smtClean="0"/>
              <a:t>Curso: Forma espacio y medida</a:t>
            </a:r>
          </a:p>
          <a:p>
            <a:pPr algn="ctr"/>
            <a:r>
              <a:rPr lang="es-MX" dirty="0" smtClean="0"/>
              <a:t>1 “A”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850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0426" y="2794708"/>
            <a:ext cx="2963686" cy="121061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400" dirty="0" smtClean="0"/>
              <a:t>¿Qué se necesita?</a:t>
            </a:r>
            <a:endParaRPr lang="es-MX" sz="4400" dirty="0"/>
          </a:p>
        </p:txBody>
      </p:sp>
      <p:sp>
        <p:nvSpPr>
          <p:cNvPr id="6" name="Rectángulo 5"/>
          <p:cNvSpPr/>
          <p:nvPr/>
        </p:nvSpPr>
        <p:spPr>
          <a:xfrm>
            <a:off x="4219976" y="1143000"/>
            <a:ext cx="6752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Cucharas y tazas para medir de distintos </a:t>
            </a:r>
            <a:r>
              <a:rPr lang="es-MX" sz="2400" dirty="0" smtClean="0"/>
              <a:t>tamaños.</a:t>
            </a:r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Recipientes de </a:t>
            </a:r>
            <a:r>
              <a:rPr lang="es-MX" sz="2400" dirty="0"/>
              <a:t>varios tamaños-por ejemplo, </a:t>
            </a:r>
            <a:r>
              <a:rPr lang="es-MX" sz="2400" dirty="0" smtClean="0"/>
              <a:t>medio </a:t>
            </a:r>
            <a:r>
              <a:rPr lang="es-MX" sz="2400" dirty="0"/>
              <a:t>litro, 1 litro, 2 litros y 4 </a:t>
            </a:r>
            <a:r>
              <a:rPr lang="es-MX" sz="2400" dirty="0" smtClean="0"/>
              <a:t>litros</a:t>
            </a:r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Un embudo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2 recipientes que tengan el mismo cupo pero distintas formas-por ejemplo, uno alto y delgado, otro más ancho y bajo (pruebe una jarra de un litro y un tazón del mismo volumen)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1 fregadero o lavadero lleno de agua</a:t>
            </a:r>
          </a:p>
        </p:txBody>
      </p:sp>
    </p:spTree>
    <p:extLst>
      <p:ext uri="{BB962C8B-B14F-4D97-AF65-F5344CB8AC3E}">
        <p14:creationId xmlns:p14="http://schemas.microsoft.com/office/powerpoint/2010/main" val="2647637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dirty="0" smtClean="0"/>
              <a:t>¿Qué hay que hacer?</a:t>
            </a:r>
            <a:endParaRPr lang="es-MX" sz="3600" dirty="0"/>
          </a:p>
        </p:txBody>
      </p:sp>
      <p:sp>
        <p:nvSpPr>
          <p:cNvPr id="5" name="Rectángulo 4"/>
          <p:cNvSpPr/>
          <p:nvPr/>
        </p:nvSpPr>
        <p:spPr>
          <a:xfrm>
            <a:off x="3833611" y="898302"/>
            <a:ext cx="76285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Pida que el niño llene un recipiente de un litro con agua. Luego, ayúdelo a usar el embudo para verter el agua a un recipiente de un galón. Pida que </a:t>
            </a:r>
            <a:r>
              <a:rPr lang="es-MX" sz="2400" dirty="0" smtClean="0"/>
              <a:t>observe y pegunte: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¿Cuántos </a:t>
            </a:r>
            <a:r>
              <a:rPr lang="es-MX" sz="2400" dirty="0"/>
              <a:t>recipientes pequeños se requieren para llenar el más </a:t>
            </a:r>
            <a:r>
              <a:rPr lang="es-MX" sz="2400" dirty="0" smtClean="0"/>
              <a:t>grande?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Siga el experimento dejando que el niño utilice distintos instrumentos para medir y responder a preguntas como las siguientes</a:t>
            </a:r>
            <a:r>
              <a:rPr lang="es-MX" sz="24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/>
              <a:t>¿Cuántas cucharadas se requieren para llenar media taza?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/>
              <a:t>¿Cuántas tazas se requieren para llenar un litro</a:t>
            </a:r>
            <a:r>
              <a:rPr lang="es-MX" sz="2400" dirty="0" smtClean="0"/>
              <a:t>?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80641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129497" y="1151208"/>
            <a:ext cx="72554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Ponga el recipiente bajo y ancho al lado del alto y delgado</a:t>
            </a:r>
            <a:r>
              <a:rPr lang="es-MX" sz="2400" dirty="0" smtClean="0"/>
              <a:t>. Se le preguntara al niño: </a:t>
            </a:r>
          </a:p>
          <a:p>
            <a:endParaRPr lang="es-MX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¿</a:t>
            </a:r>
            <a:r>
              <a:rPr lang="es-MX" sz="2400" dirty="0"/>
              <a:t>U</a:t>
            </a:r>
            <a:r>
              <a:rPr lang="es-MX" sz="2400" dirty="0" smtClean="0"/>
              <a:t>n </a:t>
            </a:r>
            <a:r>
              <a:rPr lang="es-MX" sz="2400" dirty="0"/>
              <a:t>recipiente llevará más agua que el </a:t>
            </a:r>
            <a:r>
              <a:rPr lang="es-MX" sz="2400" dirty="0" smtClean="0"/>
              <a:t>otro? </a:t>
            </a:r>
          </a:p>
          <a:p>
            <a:endParaRPr lang="es-MX" sz="2400" dirty="0" smtClean="0"/>
          </a:p>
          <a:p>
            <a:r>
              <a:rPr lang="es-MX" sz="2400" dirty="0" smtClean="0"/>
              <a:t> </a:t>
            </a:r>
            <a:r>
              <a:rPr lang="es-MX" sz="2400" dirty="0"/>
              <a:t>Déjelo que llene el bajito con una cantidad predeterminada de agua-por ejemplo, cuatro tazas. Luego pida que vierta esta agua al otro recipiente. </a:t>
            </a:r>
            <a:endParaRPr lang="es-MX" sz="2400" dirty="0" smtClean="0"/>
          </a:p>
          <a:p>
            <a:endParaRPr lang="es-MX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¿</a:t>
            </a:r>
            <a:r>
              <a:rPr lang="es-MX" sz="2400" dirty="0"/>
              <a:t>Fue correcta su predicción</a:t>
            </a:r>
            <a:r>
              <a:rPr lang="es-MX" sz="2400" dirty="0" smtClean="0"/>
              <a:t>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¿Por </a:t>
            </a:r>
            <a:r>
              <a:rPr lang="es-MX" sz="2400" dirty="0"/>
              <a:t>qué piensa que los dos recipientes tienen la misma </a:t>
            </a:r>
            <a:r>
              <a:rPr lang="es-MX" sz="2400" dirty="0" smtClean="0"/>
              <a:t>capacidad?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09394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046" y="991672"/>
            <a:ext cx="2834640" cy="867393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Competencia que se favorece: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203999" y="1859065"/>
            <a:ext cx="30927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Utiliza unidades no convencionales para resolver problemas que implican medir magnitudes de longitud, capacidad, peso y tiempo, e identifica para que sirven algunos instrumentos de medición.</a:t>
            </a:r>
            <a:endParaRPr lang="es-MX" sz="2400" dirty="0"/>
          </a:p>
        </p:txBody>
      </p:sp>
      <p:sp>
        <p:nvSpPr>
          <p:cNvPr id="6" name="Rectángulo 5"/>
          <p:cNvSpPr/>
          <p:nvPr/>
        </p:nvSpPr>
        <p:spPr>
          <a:xfrm>
            <a:off x="4374524" y="160949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MX" sz="2400" dirty="0">
                <a:solidFill>
                  <a:srgbClr val="40BAD2">
                    <a:lumMod val="75000"/>
                  </a:srgbClr>
                </a:solidFill>
              </a:rPr>
              <a:t>El agua y otros líquidos toman la forma de cualquier recipiente en que se encuentran. Los recipientes de ciertos tamaños tienen nombres-tazas, pintas, cuartos de galón, litros o galones, por ejemplo. Esta actividad provee un primer encuentro con los conceptos del volumen y medidas.</a:t>
            </a:r>
            <a:endParaRPr lang="es-MX" sz="2400" dirty="0">
              <a:solidFill>
                <a:srgbClr val="40BAD2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215664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</Template>
  <TotalTime>24</TotalTime>
  <Words>375</Words>
  <Application>Microsoft Office PowerPoint</Application>
  <PresentationFormat>Panorámica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Corbel</vt:lpstr>
      <vt:lpstr>Wingdings</vt:lpstr>
      <vt:lpstr>Wingdings 2</vt:lpstr>
      <vt:lpstr>Marco</vt:lpstr>
      <vt:lpstr>Experimento: “¿Cuál es  mi volumen?”</vt:lpstr>
      <vt:lpstr>¿Qué se necesita?</vt:lpstr>
      <vt:lpstr>¿Qué hay que hacer?</vt:lpstr>
      <vt:lpstr>Presentación de PowerPoint</vt:lpstr>
      <vt:lpstr>Competencia que se favorece: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Experimento: “¿Cuál es  mi volumen?”</dc:title>
  <dc:creator>Karla Santana</dc:creator>
  <cp:lastModifiedBy>Karla Santana</cp:lastModifiedBy>
  <cp:revision>4</cp:revision>
  <dcterms:created xsi:type="dcterms:W3CDTF">2017-04-28T04:18:53Z</dcterms:created>
  <dcterms:modified xsi:type="dcterms:W3CDTF">2017-04-28T04:43:43Z</dcterms:modified>
</cp:coreProperties>
</file>