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65" autoAdjust="0"/>
    <p:restoredTop sz="94660"/>
  </p:normalViewPr>
  <p:slideViewPr>
    <p:cSldViewPr>
      <p:cViewPr varScale="1">
        <p:scale>
          <a:sx n="69" d="100"/>
          <a:sy n="69" d="100"/>
        </p:scale>
        <p:origin x="-6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6A90-4D61-46D1-A2A8-F649DF57123B}" type="datetimeFigureOut">
              <a:rPr lang="es-MX" smtClean="0"/>
              <a:t>27/04/2017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27FE4-9EC0-4299-86D2-6D795439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2082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6A90-4D61-46D1-A2A8-F649DF57123B}" type="datetimeFigureOut">
              <a:rPr lang="es-MX" smtClean="0"/>
              <a:t>27/04/2017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27FE4-9EC0-4299-86D2-6D795439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5991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6A90-4D61-46D1-A2A8-F649DF57123B}" type="datetimeFigureOut">
              <a:rPr lang="es-MX" smtClean="0"/>
              <a:t>27/04/2017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27FE4-9EC0-4299-86D2-6D795439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10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6A90-4D61-46D1-A2A8-F649DF57123B}" type="datetimeFigureOut">
              <a:rPr lang="es-MX" smtClean="0"/>
              <a:t>27/04/2017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27FE4-9EC0-4299-86D2-6D795439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9012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6A90-4D61-46D1-A2A8-F649DF57123B}" type="datetimeFigureOut">
              <a:rPr lang="es-MX" smtClean="0"/>
              <a:t>27/04/2017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27FE4-9EC0-4299-86D2-6D795439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8693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6A90-4D61-46D1-A2A8-F649DF57123B}" type="datetimeFigureOut">
              <a:rPr lang="es-MX" smtClean="0"/>
              <a:t>27/04/2017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27FE4-9EC0-4299-86D2-6D795439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0889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6A90-4D61-46D1-A2A8-F649DF57123B}" type="datetimeFigureOut">
              <a:rPr lang="es-MX" smtClean="0"/>
              <a:t>27/04/2017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27FE4-9EC0-4299-86D2-6D795439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542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6A90-4D61-46D1-A2A8-F649DF57123B}" type="datetimeFigureOut">
              <a:rPr lang="es-MX" smtClean="0"/>
              <a:t>27/04/2017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27FE4-9EC0-4299-86D2-6D795439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4888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6A90-4D61-46D1-A2A8-F649DF57123B}" type="datetimeFigureOut">
              <a:rPr lang="es-MX" smtClean="0"/>
              <a:t>27/04/2017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27FE4-9EC0-4299-86D2-6D795439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9078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6A90-4D61-46D1-A2A8-F649DF57123B}" type="datetimeFigureOut">
              <a:rPr lang="es-MX" smtClean="0"/>
              <a:t>27/04/2017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27FE4-9EC0-4299-86D2-6D795439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81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6A90-4D61-46D1-A2A8-F649DF57123B}" type="datetimeFigureOut">
              <a:rPr lang="es-MX" smtClean="0"/>
              <a:t>27/04/2017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27FE4-9EC0-4299-86D2-6D795439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445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76A90-4D61-46D1-A2A8-F649DF57123B}" type="datetimeFigureOut">
              <a:rPr lang="es-MX" smtClean="0"/>
              <a:t>27/04/2017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27FE4-9EC0-4299-86D2-6D795439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4817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0Lj7lneHfU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3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solidFill>
                  <a:srgbClr val="7030A0"/>
                </a:solidFill>
                <a:latin typeface="Arial Rounded MT Bold" panose="020F0704030504030204" pitchFamily="34" charset="0"/>
              </a:rPr>
              <a:t>Conservación de </a:t>
            </a:r>
            <a:r>
              <a:rPr lang="es-ES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masa </a:t>
            </a:r>
            <a:r>
              <a:rPr lang="es-ES" dirty="0">
                <a:solidFill>
                  <a:srgbClr val="7030A0"/>
                </a:solidFill>
                <a:latin typeface="Arial Rounded MT Bold" panose="020F0704030504030204" pitchFamily="34" charset="0"/>
              </a:rPr>
              <a:t>y volumen</a:t>
            </a:r>
            <a:endParaRPr lang="es-MX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4797152"/>
            <a:ext cx="6400800" cy="1032520"/>
          </a:xfrm>
          <a:noFill/>
        </p:spPr>
        <p:txBody>
          <a:bodyPr>
            <a:normAutofit lnSpcReduction="10000"/>
          </a:bodyPr>
          <a:lstStyle/>
          <a:p>
            <a:r>
              <a:rPr lang="es-E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Aspecto: </a:t>
            </a:r>
            <a:r>
              <a:rPr lang="es-ES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Forma, Espacio y Medida.</a:t>
            </a:r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217609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 Rounded MT Bold" panose="020F0704030504030204" pitchFamily="34" charset="0"/>
              </a:rPr>
              <a:t>Desarrollo de la actividad.</a:t>
            </a:r>
            <a:endParaRPr lang="es-MX" dirty="0">
              <a:latin typeface="Arial Rounded MT Bold" panose="020F07040305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s-MX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Inicio: </a:t>
            </a:r>
          </a:p>
          <a:p>
            <a:pPr marL="0" indent="0" algn="just">
              <a:buNone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Se le mostrara al alumno dos bolas de plastilina con la misma cantidad y forma comentara si tienen las mismas características (Masa y volumen).</a:t>
            </a:r>
          </a:p>
          <a:p>
            <a:r>
              <a:rPr lang="es-MX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Desarrollo:</a:t>
            </a:r>
          </a:p>
          <a:p>
            <a:pPr marL="0" indent="0" algn="just">
              <a:buNone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Se mostraran las mismas plastilinas pero ahora una cambiara de diferentes formas pero seguirá  con la misma cantidad de plastilina; cada ves que esta cambie de forma el alumno tendrá que compararlas y mencionar sus diferencias y similitudes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18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Cierre:</a:t>
            </a:r>
          </a:p>
          <a:p>
            <a:pPr marL="0" indent="0" algn="just">
              <a:buNone/>
            </a:pPr>
            <a:r>
              <a:rPr lang="es-MX" b="1" dirty="0" smtClean="0"/>
              <a:t>Se mostrara dos vasos con la misma cantidad</a:t>
            </a:r>
            <a:r>
              <a:rPr lang="es-MX" b="1" dirty="0"/>
              <a:t> </a:t>
            </a:r>
            <a:r>
              <a:rPr lang="es-MX" b="1" dirty="0" smtClean="0"/>
              <a:t>agua, se sumergirán las dos plastilinas ya sea con las mismas formas o diferentes dentro de los vasos, para mostrarles que el agua sube a la misma altura sin  importar que tengan diferente forma ya que es la misma  masa.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>
                <a:hlinkClick r:id="rId3"/>
              </a:rPr>
              <a:t>https://www.youtube.com/watch?v=c0Lj7lneHfU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MX" dirty="0" smtClean="0">
                <a:latin typeface="Arial Rounded MT Bold" panose="020F0704030504030204" pitchFamily="34" charset="0"/>
              </a:rPr>
              <a:t>Desarrollo de la actividad.</a:t>
            </a:r>
            <a:endParaRPr lang="es-MX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60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1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FF0000"/>
                </a:solidFill>
              </a:rPr>
              <a:t>Guion de preguntas.</a:t>
            </a:r>
            <a:endParaRPr lang="es-MX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b="1" dirty="0" smtClean="0"/>
              <a:t>Están iguales?</a:t>
            </a:r>
          </a:p>
          <a:p>
            <a:r>
              <a:rPr lang="es-MX" b="1" dirty="0" smtClean="0"/>
              <a:t>No tienen diferencias?</a:t>
            </a:r>
          </a:p>
          <a:p>
            <a:r>
              <a:rPr lang="es-MX" b="1" dirty="0" smtClean="0"/>
              <a:t>Están del mismo tamaño?</a:t>
            </a:r>
          </a:p>
          <a:p>
            <a:r>
              <a:rPr lang="es-MX" b="1" dirty="0" smtClean="0"/>
              <a:t>Ahora tienen la misma cantidad de plastilina?</a:t>
            </a:r>
          </a:p>
          <a:p>
            <a:r>
              <a:rPr lang="es-MX" b="1" dirty="0" smtClean="0"/>
              <a:t>Cual tiene más? Por que?</a:t>
            </a:r>
          </a:p>
          <a:p>
            <a:r>
              <a:rPr lang="es-MX" b="1" dirty="0" smtClean="0"/>
              <a:t>En estos pedacitos se encuentra la misma cantidad de plastilina?</a:t>
            </a:r>
          </a:p>
          <a:p>
            <a:r>
              <a:rPr lang="es-MX" b="1" dirty="0" smtClean="0"/>
              <a:t>Los vasos tienen la misma cantidad de agua?</a:t>
            </a:r>
          </a:p>
          <a:p>
            <a:r>
              <a:rPr lang="es-MX" b="1" dirty="0" smtClean="0"/>
              <a:t>Que pasa si meto las plastilinas al agua? Por que?</a:t>
            </a:r>
          </a:p>
          <a:p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845236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3000"/>
            <a:lum/>
          </a:blip>
          <a:srcRect/>
          <a:stretch>
            <a:fillRect t="-9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>
                <a:solidFill>
                  <a:srgbClr val="FF0000"/>
                </a:solidFill>
              </a:rPr>
              <a:t>Co</a:t>
            </a:r>
            <a:r>
              <a:rPr lang="es-ES" sz="3600" b="1" dirty="0" smtClean="0">
                <a:solidFill>
                  <a:srgbClr val="FF0000"/>
                </a:solidFill>
              </a:rPr>
              <a:t>mpetencia que se favorece: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484784"/>
            <a:ext cx="8515672" cy="2664296"/>
          </a:xfrm>
        </p:spPr>
        <p:txBody>
          <a:bodyPr>
            <a:noAutofit/>
          </a:bodyPr>
          <a:lstStyle/>
          <a:p>
            <a:pPr marL="324000" algn="just">
              <a:lnSpc>
                <a:spcPct val="110000"/>
              </a:lnSpc>
            </a:pPr>
            <a:r>
              <a:rPr lang="es-ES" sz="3000" b="1" dirty="0" smtClean="0"/>
              <a:t>Utiliza unidades no convencionales para resolver problemas que implican medir magnitudes de longitud, capacidad, peso y tiempo, e identifica para qué sirven algunos instrumentos de medición.</a:t>
            </a:r>
            <a:r>
              <a:rPr lang="es-MX" sz="3000" dirty="0" smtClean="0">
                <a:solidFill>
                  <a:schemeClr val="tx2"/>
                </a:solidFill>
              </a:rPr>
              <a:t/>
            </a:r>
            <a:br>
              <a:rPr lang="es-MX" sz="3000" dirty="0" smtClean="0">
                <a:solidFill>
                  <a:schemeClr val="tx2"/>
                </a:solidFill>
              </a:rPr>
            </a:br>
            <a:endParaRPr lang="es-MX" sz="3000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609600" y="35775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>
                <a:solidFill>
                  <a:srgbClr val="FF0000"/>
                </a:solidFill>
              </a:rPr>
              <a:t>Aprendizaje esperado:</a:t>
            </a:r>
            <a:endParaRPr lang="es-MX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1043608" y="4720580"/>
            <a:ext cx="7494884" cy="17327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s-ES" sz="2800" b="1" dirty="0" smtClean="0"/>
              <a:t>Describe semejanzas y diferencias que observa al comparar objetos de su entorno, así como figuras geométricas entre sí</a:t>
            </a:r>
            <a:r>
              <a:rPr lang="es-ES" sz="3000" b="1" dirty="0" smtClean="0"/>
              <a:t>.</a:t>
            </a:r>
            <a:r>
              <a:rPr lang="es-MX" sz="3000" dirty="0" smtClean="0">
                <a:solidFill>
                  <a:schemeClr val="tx2"/>
                </a:solidFill>
              </a:rPr>
              <a:t/>
            </a:r>
            <a:br>
              <a:rPr lang="es-MX" sz="3000" dirty="0" smtClean="0">
                <a:solidFill>
                  <a:schemeClr val="tx2"/>
                </a:solidFill>
              </a:rPr>
            </a:br>
            <a:endParaRPr lang="es-MX" sz="3000" dirty="0"/>
          </a:p>
        </p:txBody>
      </p:sp>
    </p:spTree>
    <p:extLst>
      <p:ext uri="{BB962C8B-B14F-4D97-AF65-F5344CB8AC3E}">
        <p14:creationId xmlns:p14="http://schemas.microsoft.com/office/powerpoint/2010/main" val="13120097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269</Words>
  <Application>Microsoft Office PowerPoint</Application>
  <PresentationFormat>Presentación en pantalla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Conservación de masa y volumen</vt:lpstr>
      <vt:lpstr>Desarrollo de la actividad.</vt:lpstr>
      <vt:lpstr>Desarrollo de la actividad.</vt:lpstr>
      <vt:lpstr>Guion de preguntas.</vt:lpstr>
      <vt:lpstr>Competencia que se favorece: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Conservación de masa y volumen</dc:title>
  <dc:creator>FCOJAVIER</dc:creator>
  <cp:lastModifiedBy>FCOJAVIER</cp:lastModifiedBy>
  <cp:revision>6</cp:revision>
  <dcterms:created xsi:type="dcterms:W3CDTF">2017-04-28T02:16:04Z</dcterms:created>
  <dcterms:modified xsi:type="dcterms:W3CDTF">2017-04-28T03:09:54Z</dcterms:modified>
</cp:coreProperties>
</file>