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D430891-0E32-4B0F-94B6-03C3471EDBAA}" type="datetimeFigureOut">
              <a:rPr lang="es-ES" smtClean="0"/>
              <a:t>28/04/2017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882A698-ACCE-4B92-ABD9-9543EB62DB8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.ehu.es/sbweb/fisica/fluidos/estatica/arquimedes/arquimedes.htm" TargetMode="External"/><Relationship Id="rId2" Type="http://schemas.openxmlformats.org/officeDocument/2006/relationships/hyperlink" Target="http://www.hverdugo.cl/conceptos/conceptos/peso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es.pinterest.com/pin/AdGOSUtOGkZ5vIR9jVMRPvSHsdGwDi8RZKrXjHVHoVFd22ECYsOgoS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1973" y="0"/>
            <a:ext cx="6628259" cy="1204306"/>
          </a:xfrm>
        </p:spPr>
        <p:txBody>
          <a:bodyPr/>
          <a:lstStyle/>
          <a:p>
            <a:r>
              <a:rPr lang="es-ES_tradnl" sz="4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EXPERIMENTO DE PESO</a:t>
            </a:r>
            <a:endParaRPr lang="es-ES" sz="48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6511131" cy="3397380"/>
          </a:xfrm>
        </p:spPr>
        <p:txBody>
          <a:bodyPr>
            <a:normAutofit/>
          </a:bodyPr>
          <a:lstStyle/>
          <a:p>
            <a:r>
              <a:rPr lang="es-ES_tradnl" sz="2400" b="1" dirty="0" smtClean="0"/>
              <a:t>Silvia Patricia García guerrero</a:t>
            </a:r>
          </a:p>
          <a:p>
            <a:endParaRPr lang="es-ES_tradnl" sz="2400" b="1" dirty="0" smtClean="0"/>
          </a:p>
          <a:p>
            <a:r>
              <a:rPr lang="es-ES_tradnl" sz="2400" b="1" dirty="0" smtClean="0"/>
              <a:t>Forma, espacio y medida</a:t>
            </a:r>
          </a:p>
          <a:p>
            <a:r>
              <a:rPr lang="es-ES_tradnl" sz="2400" b="1" dirty="0" smtClean="0"/>
              <a:t>Escuela normal de educación preescolar</a:t>
            </a:r>
          </a:p>
          <a:p>
            <a:r>
              <a:rPr lang="es-ES_tradnl" sz="2400" b="1" dirty="0" smtClean="0"/>
              <a:t>1º a     no. De lista 4</a:t>
            </a:r>
            <a:endParaRPr lang="es-ES" sz="2400" b="1" dirty="0"/>
          </a:p>
        </p:txBody>
      </p:sp>
      <p:pic>
        <p:nvPicPr>
          <p:cNvPr id="1026" name="Picture 2" descr="Resultado de imagen para peso fis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232162"/>
            <a:ext cx="3537344" cy="265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49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51520" y="404664"/>
            <a:ext cx="5147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¿Qué es peso?</a:t>
            </a:r>
            <a:endParaRPr lang="es-ES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203848" y="1684761"/>
            <a:ext cx="57423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dirty="0">
                <a:latin typeface="Bookman Old Style" pitchFamily="18" charset="0"/>
              </a:rPr>
              <a:t> </a:t>
            </a:r>
            <a:r>
              <a:rPr lang="es-ES" sz="2800" dirty="0" smtClean="0">
                <a:latin typeface="Bookman Old Style" pitchFamily="18" charset="0"/>
              </a:rPr>
              <a:t>El peso</a:t>
            </a:r>
            <a:r>
              <a:rPr lang="es-ES" sz="2800" dirty="0">
                <a:latin typeface="Bookman Old Style" pitchFamily="18" charset="0"/>
              </a:rPr>
              <a:t> equivale a la fuerza que ejerce un cuerpo sobre un punto de apoyo, originada por la acción del campo gravitatorio local sobre la masa del cuerpo.</a:t>
            </a:r>
          </a:p>
        </p:txBody>
      </p:sp>
      <p:pic>
        <p:nvPicPr>
          <p:cNvPr id="3074" name="Picture 2" descr="http://2.bp.blogspot.com/_hiMpW6nqpHE/Sq7H7bPITPI/AAAAAAAAFjg/n9qmlTRpZ-A/s400/weighingscales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7" y="1640966"/>
            <a:ext cx="3172431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60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216064"/>
            <a:ext cx="5544616" cy="54864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_tradnl" sz="72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propósito</a:t>
            </a:r>
            <a:endParaRPr lang="es-ES" sz="72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27584" y="1628800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latin typeface="Bookman Old Style" pitchFamily="18" charset="0"/>
              </a:rPr>
              <a:t>Entender que cada objeto tiene diferente </a:t>
            </a:r>
            <a:r>
              <a:rPr lang="es-ES_tradnl" sz="2400" b="1" dirty="0" smtClean="0">
                <a:latin typeface="Bookman Old Style" pitchFamily="18" charset="0"/>
              </a:rPr>
              <a:t>peso, aunque uno parezca más grande que otro. </a:t>
            </a:r>
            <a:endParaRPr lang="es-ES" sz="2400" b="1" dirty="0">
              <a:latin typeface="Bookman Old Style" pitchFamily="18" charset="0"/>
            </a:endParaRPr>
          </a:p>
        </p:txBody>
      </p:sp>
      <p:pic>
        <p:nvPicPr>
          <p:cNvPr id="1026" name="Picture 2" descr="Image result for diferentes pesos en objet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36910"/>
            <a:ext cx="4464496" cy="344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47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Materiales:</a:t>
            </a:r>
            <a:endParaRPr lang="es-ES" sz="44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484784"/>
            <a:ext cx="604867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/>
              <a:t>Balanza: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_tradnl" sz="2000" dirty="0" smtClean="0"/>
              <a:t>Gancho de ropa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_tradnl" sz="2000" dirty="0" smtClean="0"/>
              <a:t>Dos vasos de cartón</a:t>
            </a:r>
            <a:endParaRPr lang="es-ES_tradnl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s-ES_tradnl" sz="2000" dirty="0" smtClean="0"/>
              <a:t>Estambre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_tradnl" sz="2000" dirty="0" smtClean="0"/>
              <a:t>Cinta</a:t>
            </a:r>
          </a:p>
          <a:p>
            <a:endParaRPr lang="es-ES_tradnl" sz="2000" dirty="0" smtClean="0"/>
          </a:p>
          <a:p>
            <a:endParaRPr lang="es-ES_tradnl" sz="2000" dirty="0"/>
          </a:p>
          <a:p>
            <a:pPr marL="285750" indent="-285750">
              <a:buFont typeface="Wingdings" pitchFamily="2" charset="2"/>
              <a:buChar char="q"/>
            </a:pPr>
            <a:r>
              <a:rPr lang="es-ES_tradnl" sz="2000" dirty="0" smtClean="0"/>
              <a:t>Objetos para pesar </a:t>
            </a:r>
          </a:p>
          <a:p>
            <a:endParaRPr lang="es-ES" dirty="0"/>
          </a:p>
        </p:txBody>
      </p:sp>
      <p:pic>
        <p:nvPicPr>
          <p:cNvPr id="4" name="Picture 2" descr="Hacemos una balanza: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956" y="1452827"/>
            <a:ext cx="4536504" cy="347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43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_tradnl" sz="44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Procedimiento:</a:t>
            </a:r>
            <a:endParaRPr lang="es-ES" sz="44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1412776"/>
            <a:ext cx="792088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/>
              <a:t>Para realizar la balanza: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_tradnl" dirty="0" smtClean="0"/>
              <a:t>En cada vaso realizaremos dos hoyos en la parte superior, ambos hoyos deben de estar a </a:t>
            </a:r>
            <a:r>
              <a:rPr lang="es-ES_tradnl" dirty="0"/>
              <a:t> </a:t>
            </a:r>
            <a:r>
              <a:rPr lang="es-ES_tradnl" dirty="0" smtClean="0"/>
              <a:t>la misma altura y en lados opuestos.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_tradnl" dirty="0" smtClean="0"/>
              <a:t>Pasaremos por los hoyos el estambre para poder colgarlo.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_tradnl" dirty="0" smtClean="0"/>
              <a:t>En cada extremo del gancho, con cinta, pegaremos el estambre, procurando que ambos vasos queden a la misma altura y usando la misma cantidad de cinta.</a:t>
            </a:r>
          </a:p>
          <a:p>
            <a:pPr marL="285750" indent="-285750">
              <a:buFont typeface="Arial" pitchFamily="34" charset="0"/>
              <a:buChar char="•"/>
            </a:pPr>
            <a:endParaRPr lang="es-ES_tradnl" dirty="0"/>
          </a:p>
          <a:p>
            <a:r>
              <a:rPr lang="es-ES_tradnl" sz="2000" b="1" dirty="0" smtClean="0"/>
              <a:t>Para pesar: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ES_tradnl" dirty="0" smtClean="0"/>
              <a:t>En un vaso de la balanza pondremos un objeto que sea diferente al del otro extremo. (podemos poner la misma cantidad de dos objetos pero de diferente peso)</a:t>
            </a:r>
          </a:p>
          <a:p>
            <a:pPr marL="285750" indent="-285750">
              <a:buFont typeface="Arial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202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8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Guión:   </a:t>
            </a:r>
            <a:endParaRPr lang="es-ES" sz="48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1124744"/>
            <a:ext cx="8712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_tradnl" sz="2400" dirty="0" smtClean="0"/>
              <a:t>¿Cuál crees que pese mas? (en este caso serian 3 clavos y 4 bombones)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400" dirty="0" smtClean="0"/>
              <a:t>¿Por qué pesan mas los clavos si son menos?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400" dirty="0" smtClean="0"/>
              <a:t>¿Si pongo mas bombones, van a pesar más?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400" dirty="0" smtClean="0"/>
              <a:t>¿Por qué pesan menos, si los bombones son más grandes?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400" dirty="0" smtClean="0"/>
              <a:t>¿Si pongo la misma cantidad de bombones en ambos vasos, cual va a pesar más?</a:t>
            </a:r>
            <a:endParaRPr lang="es-ES" sz="2400" dirty="0"/>
          </a:p>
        </p:txBody>
      </p:sp>
      <p:pic>
        <p:nvPicPr>
          <p:cNvPr id="2050" name="Picture 2" descr="Image result for bombones de colo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644" y="4347482"/>
            <a:ext cx="3383868" cy="253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lav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37433"/>
            <a:ext cx="4095750" cy="2647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968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_tradnl" sz="4800" b="1" cap="none" dirty="0" smtClean="0">
                <a:ln/>
                <a:solidFill>
                  <a:schemeClr val="accent3"/>
                </a:solidFill>
              </a:rPr>
              <a:t>Conclusiones:</a:t>
            </a:r>
            <a:endParaRPr lang="es-ES" sz="4800" b="1" cap="none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843808" y="1408353"/>
            <a:ext cx="5814392" cy="27241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2200" dirty="0">
                <a:latin typeface="Bookman Old Style" pitchFamily="18" charset="0"/>
              </a:rPr>
              <a:t>Utiliza unidades no convencionales para resolver </a:t>
            </a:r>
            <a:r>
              <a:rPr lang="es-ES" sz="2200" dirty="0" smtClean="0">
                <a:latin typeface="Bookman Old Style" pitchFamily="18" charset="0"/>
              </a:rPr>
              <a:t>problemas </a:t>
            </a:r>
            <a:r>
              <a:rPr lang="es-ES" sz="2200" dirty="0">
                <a:latin typeface="Bookman Old Style" pitchFamily="18" charset="0"/>
              </a:rPr>
              <a:t>que implican </a:t>
            </a:r>
          </a:p>
          <a:p>
            <a:pPr algn="ctr"/>
            <a:r>
              <a:rPr lang="es-ES" sz="2200" dirty="0">
                <a:latin typeface="Bookman Old Style" pitchFamily="18" charset="0"/>
              </a:rPr>
              <a:t>medir magnitudes de longitud, capacidad, peso y tiempo, e identifica para </a:t>
            </a:r>
          </a:p>
          <a:p>
            <a:pPr algn="ctr"/>
            <a:r>
              <a:rPr lang="es-ES" sz="2200" dirty="0">
                <a:latin typeface="Bookman Old Style" pitchFamily="18" charset="0"/>
              </a:rPr>
              <a:t>qué sirven algunos instrumentos de </a:t>
            </a:r>
            <a:r>
              <a:rPr lang="es-ES" sz="2200" dirty="0" smtClean="0">
                <a:latin typeface="Bookman Old Style" pitchFamily="18" charset="0"/>
              </a:rPr>
              <a:t>medición.</a:t>
            </a:r>
            <a:endParaRPr lang="es-ES" sz="2200" dirty="0">
              <a:latin typeface="Bookman Old Style" pitchFamily="18" charset="0"/>
            </a:endParaRPr>
          </a:p>
        </p:txBody>
      </p:sp>
      <p:pic>
        <p:nvPicPr>
          <p:cNvPr id="3074" name="Picture 2" descr="Image result for competencia educati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29365"/>
            <a:ext cx="2524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960622" y="4286865"/>
            <a:ext cx="4680520" cy="214526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000" dirty="0" smtClean="0">
                <a:latin typeface="Bookman Old Style" pitchFamily="18" charset="0"/>
              </a:rPr>
              <a:t>El peso, no es una unidad de medida muy complicada, pero puede ser un obstáculo el no diferenciar que el peso no siempre tiene que ver con la cantidad de objetos que hay.</a:t>
            </a:r>
            <a:endParaRPr lang="es-ES" sz="20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7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Antecedentes: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395536" y="1268760"/>
            <a:ext cx="820891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800" dirty="0">
                <a:hlinkClick r:id="rId2"/>
              </a:rPr>
              <a:t>http://</a:t>
            </a:r>
            <a:r>
              <a:rPr lang="es-ES" sz="2800" dirty="0" smtClean="0">
                <a:hlinkClick r:id="rId2"/>
              </a:rPr>
              <a:t>www.hverdugo.cl/conceptos/conceptos/peso.pdf</a:t>
            </a:r>
            <a:endParaRPr lang="es-E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ES" sz="2800" dirty="0">
                <a:hlinkClick r:id="rId3"/>
              </a:rPr>
              <a:t>http://</a:t>
            </a:r>
            <a:r>
              <a:rPr lang="es-ES" sz="2800" dirty="0" smtClean="0">
                <a:hlinkClick r:id="rId3"/>
              </a:rPr>
              <a:t>www.sc.ehu.es/sbweb/fisica/fluidos/estatica/arquimedes/arquimedes.htm</a:t>
            </a:r>
            <a:endParaRPr lang="es-E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ES" sz="2800" dirty="0">
                <a:hlinkClick r:id="rId4"/>
              </a:rPr>
              <a:t>https://es.pinterest.com/pin/AdGOSUtOGkZ5vIR9jVMRPvSHsdGwDi8RZKrXjHVHoVFd22ECYsOgoSg</a:t>
            </a:r>
            <a:r>
              <a:rPr lang="es-ES" sz="2800" dirty="0" smtClean="0">
                <a:hlinkClick r:id="rId4"/>
              </a:rPr>
              <a:t>/</a:t>
            </a:r>
            <a:endParaRPr lang="es-ES" sz="2800" dirty="0" smtClean="0"/>
          </a:p>
          <a:p>
            <a:pPr marL="285750" indent="-285750">
              <a:buFont typeface="Arial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9220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91</TotalTime>
  <Words>321</Words>
  <Application>Microsoft Office PowerPoint</Application>
  <PresentationFormat>Presentación en pantalla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Ángulos</vt:lpstr>
      <vt:lpstr>EXPERIMENTO DE PESO</vt:lpstr>
      <vt:lpstr>Presentación de PowerPoint</vt:lpstr>
      <vt:lpstr>propósito</vt:lpstr>
      <vt:lpstr>Materiales:</vt:lpstr>
      <vt:lpstr>Procedimiento:</vt:lpstr>
      <vt:lpstr>Guión:   </vt:lpstr>
      <vt:lpstr>Conclusiones:</vt:lpstr>
      <vt:lpstr>Antecedentes: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EXPERIMENTO DE PESO</dc:title>
  <dc:creator>MQ</dc:creator>
  <cp:lastModifiedBy>MQ</cp:lastModifiedBy>
  <cp:revision>9</cp:revision>
  <dcterms:created xsi:type="dcterms:W3CDTF">2017-04-27T15:14:41Z</dcterms:created>
  <dcterms:modified xsi:type="dcterms:W3CDTF">2017-04-28T13:59:18Z</dcterms:modified>
</cp:coreProperties>
</file>