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Lato"/>
      <p:regular r:id="rId10"/>
      <p:bold r:id="rId11"/>
      <p:italic r:id="rId12"/>
      <p:boldItalic r:id="rId13"/>
    </p:embeddedFont>
    <p:embeddedFont>
      <p:font typeface="Source Code Pro"/>
      <p:regular r:id="rId14"/>
      <p:bold r:id="rId15"/>
    </p:embeddedFont>
    <p:embeddedFont>
      <p:font typeface="Oswald"/>
      <p:regular r:id="rId16"/>
      <p:bold r:id="rId17"/>
    </p:embeddedFont>
    <p:embeddedFont>
      <p:font typeface="Bree Serif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BreeSerif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29335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Ambientes educativos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573725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3000"/>
              <a:t>Jardín de Niños Evangelina </a:t>
            </a:r>
            <a:r>
              <a:rPr lang="es-419" sz="3000"/>
              <a:t>Valdes</a:t>
            </a:r>
            <a:r>
              <a:rPr lang="es-419" sz="3000"/>
              <a:t> Dávila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sz="3000"/>
              <a:t>y</a:t>
            </a:r>
          </a:p>
          <a:p>
            <a:pPr lvl="0">
              <a:spcBef>
                <a:spcPts val="0"/>
              </a:spcBef>
              <a:buNone/>
            </a:pPr>
            <a:r>
              <a:rPr lang="es-419" sz="3000"/>
              <a:t>Jardín de Niños Lic. Jaime Torres Bodet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65500" y="162400"/>
            <a:ext cx="4045200" cy="98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Evangelina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265500" y="130317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-Laptop para ttoda la escuela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-Cañón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-Bocina grande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-Grabadora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920000" y="394600"/>
            <a:ext cx="3837000" cy="63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-419" sz="2600">
                <a:latin typeface="Bree Serif"/>
                <a:ea typeface="Bree Serif"/>
                <a:cs typeface="Bree Serif"/>
                <a:sym typeface="Bree Serif"/>
              </a:rPr>
              <a:t>Jaime Torres Bodet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199000" y="1424650"/>
            <a:ext cx="2849400" cy="26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4815900" y="1150299"/>
            <a:ext cx="4045200" cy="371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-Salón de vídeos: Cañón, bocinas.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-1 Laptop para toda la escuela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-4 grabadoras con un tamaño regular y 1 más grande.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-1 bocina grande.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-Aire acondicionado en todas las aulas.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-Computadora e impresora en dirección.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528800" y="235400"/>
            <a:ext cx="1300200" cy="42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Evangelina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681750" y="235400"/>
            <a:ext cx="2362200" cy="42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Jaime Torres Bodet</a:t>
            </a:r>
          </a:p>
        </p:txBody>
      </p:sp>
      <p:pic>
        <p:nvPicPr>
          <p:cNvPr descr="audiovisual (1)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325" y="1017849"/>
            <a:ext cx="1778802" cy="2275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diovisual (3).jp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900" y="1017856"/>
            <a:ext cx="2826224" cy="2275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diovisual (4).jpg" id="81" name="Shape 81"/>
          <p:cNvPicPr preferRelativeResize="0"/>
          <p:nvPr/>
        </p:nvPicPr>
        <p:blipFill rotWithShape="1">
          <a:blip r:embed="rId5">
            <a:alphaModFix/>
          </a:blip>
          <a:srcRect b="44084" l="0" r="0" t="0"/>
          <a:stretch/>
        </p:blipFill>
        <p:spPr>
          <a:xfrm>
            <a:off x="4314899" y="3396675"/>
            <a:ext cx="2007323" cy="149647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237512" y="664100"/>
            <a:ext cx="2162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Salón de videos</a:t>
            </a:r>
          </a:p>
        </p:txBody>
      </p:sp>
      <p:pic>
        <p:nvPicPr>
          <p:cNvPr descr="audiovisual (5).jpg"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9625" y="3396675"/>
            <a:ext cx="1995275" cy="144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850" y="1446412"/>
            <a:ext cx="4010100" cy="225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eastematicas1.jpg" id="89" name="Shape 89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1282825" y="245123"/>
            <a:ext cx="6349749" cy="46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750400" y="1791887"/>
            <a:ext cx="34146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Para la clase de inglés la profesora hace uso de una tablet para juegos y canciones con el modelo de equipamiento 1 a 30.</a:t>
            </a:r>
          </a:p>
        </p:txBody>
      </p:sp>
      <p:sp>
        <p:nvSpPr>
          <p:cNvPr id="91" name="Shape 91"/>
          <p:cNvSpPr/>
          <p:nvPr/>
        </p:nvSpPr>
        <p:spPr>
          <a:xfrm>
            <a:off x="2969400" y="889550"/>
            <a:ext cx="2976600" cy="771300"/>
          </a:xfrm>
          <a:prstGeom prst="wave">
            <a:avLst>
              <a:gd fmla="val 14809" name="adj1"/>
              <a:gd fmla="val -18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-419">
                <a:solidFill>
                  <a:schemeClr val="lt1"/>
                </a:solidFill>
              </a:rPr>
              <a:t> </a:t>
            </a:r>
            <a:r>
              <a:rPr lang="es-419">
                <a:solidFill>
                  <a:schemeClr val="lt1"/>
                </a:solidFill>
              </a:rPr>
              <a:t>Ambientes educativos interactivos</a:t>
            </a:r>
          </a:p>
        </p:txBody>
      </p:sp>
      <p:sp>
        <p:nvSpPr>
          <p:cNvPr id="92" name="Shape 92"/>
          <p:cNvSpPr/>
          <p:nvPr/>
        </p:nvSpPr>
        <p:spPr>
          <a:xfrm>
            <a:off x="3074250" y="2938487"/>
            <a:ext cx="2905200" cy="6858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419">
                <a:solidFill>
                  <a:schemeClr val="lt1"/>
                </a:solidFill>
              </a:rPr>
              <a:t>Ambientes educativos lúdicos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074250" y="3785075"/>
            <a:ext cx="27669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419"/>
              <a:t>La mayoría de los aprendizajes eran a través de juegos.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345750" y="245115"/>
            <a:ext cx="2362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Jaime Torres Bodet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65500" y="214475"/>
            <a:ext cx="4045200" cy="8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Ventajas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65500" y="107427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-La clase se vuelve dinàmica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-Genera autonomìa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978500" y="214475"/>
            <a:ext cx="3837000" cy="5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-419" sz="4000">
                <a:latin typeface="Bree Serif"/>
                <a:ea typeface="Bree Serif"/>
                <a:cs typeface="Bree Serif"/>
                <a:sym typeface="Bree Serif"/>
              </a:rPr>
              <a:t>Desventajas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353475" y="4562100"/>
            <a:ext cx="27099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419" sz="2000">
                <a:latin typeface="Lato"/>
                <a:ea typeface="Lato"/>
                <a:cs typeface="Lato"/>
                <a:sym typeface="Lato"/>
              </a:rPr>
              <a:t>Usando tecnologìa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4874400" y="107427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-Es fácil que los niños se distraigan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-No </a:t>
            </a:r>
            <a:r>
              <a:rPr lang="es-419">
                <a:solidFill>
                  <a:srgbClr val="000000"/>
                </a:solidFill>
              </a:rPr>
              <a:t>está</a:t>
            </a:r>
            <a:r>
              <a:rPr lang="es-419">
                <a:solidFill>
                  <a:srgbClr val="000000"/>
                </a:solidFill>
              </a:rPr>
              <a:t> al </a:t>
            </a:r>
            <a:r>
              <a:rPr lang="es-419">
                <a:solidFill>
                  <a:srgbClr val="000000"/>
                </a:solidFill>
              </a:rPr>
              <a:t>alcance</a:t>
            </a:r>
            <a:r>
              <a:rPr lang="es-419">
                <a:solidFill>
                  <a:srgbClr val="000000"/>
                </a:solidFill>
              </a:rPr>
              <a:t> de todos</a:t>
            </a:r>
          </a:p>
        </p:txBody>
      </p:sp>
      <p:cxnSp>
        <p:nvCxnSpPr>
          <p:cNvPr id="104" name="Shape 104"/>
          <p:cNvCxnSpPr/>
          <p:nvPr/>
        </p:nvCxnSpPr>
        <p:spPr>
          <a:xfrm flipH="1" rot="10800000">
            <a:off x="66750" y="2419775"/>
            <a:ext cx="9010500" cy="3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" name="Shape 105"/>
          <p:cNvSpPr txBox="1"/>
          <p:nvPr/>
        </p:nvSpPr>
        <p:spPr>
          <a:xfrm>
            <a:off x="2256975" y="2546675"/>
            <a:ext cx="4902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-419" sz="1800">
                <a:latin typeface="Courier New"/>
                <a:ea typeface="Courier New"/>
                <a:cs typeface="Courier New"/>
                <a:sym typeface="Courier New"/>
              </a:rPr>
              <a:t>Evangelina Váldez Dávila</a:t>
            </a:r>
            <a:r>
              <a:rPr lang="es-419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950725" y="3089675"/>
            <a:ext cx="35154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sz="18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r>
              <a:rPr lang="es-419" sz="18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 educadora utiliza material más creativo a falta de recursos </a:t>
            </a:r>
            <a:r>
              <a:rPr lang="es-419" sz="18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tecnológicos</a:t>
            </a:r>
            <a:r>
              <a:rPr lang="es-419" sz="18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300100" y="3179675"/>
            <a:ext cx="35154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