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0" r:id="rId6"/>
    <p:sldId id="277" r:id="rId7"/>
    <p:sldId id="259" r:id="rId8"/>
    <p:sldId id="276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0906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405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7907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219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2848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633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22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3505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505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6269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988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4937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128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5475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070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288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los estilos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548680"/>
            <a:ext cx="6552728" cy="5616624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000" dirty="0" smtClean="0"/>
              <a:t>ESCUELA NORMAL DE EDUCACION PREESCOLAR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LIC. EN EDUCACIÒN PREESCOLAR</a:t>
            </a:r>
          </a:p>
          <a:p>
            <a:pPr marL="0" indent="0" algn="ctr" eaLnBrk="1" hangingPunct="1">
              <a:buFontTx/>
              <a:buNone/>
            </a:pPr>
            <a:endParaRPr lang="en-US" sz="2000" dirty="0"/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endParaRPr lang="en-US" sz="2000" dirty="0"/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endParaRPr lang="en-US" sz="2000" dirty="0"/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TIC`S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DIANA ELIZABETH CERDA OROCIO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MIRIAM </a:t>
            </a:r>
            <a:r>
              <a:rPr lang="en-US" sz="2000" dirty="0" smtClean="0"/>
              <a:t>GONZÀLEZ </a:t>
            </a:r>
            <a:r>
              <a:rPr lang="en-US" sz="2000" dirty="0" smtClean="0"/>
              <a:t>GIL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TANIA LIBERTAD </a:t>
            </a:r>
            <a:r>
              <a:rPr lang="en-US" sz="2000" dirty="0" smtClean="0"/>
              <a:t>HERNÀNDEZ </a:t>
            </a:r>
            <a:r>
              <a:rPr lang="en-US" sz="2000" dirty="0" smtClean="0"/>
              <a:t>RIVERA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CARMEN VALERIA SAMANIEGO RIVAS</a:t>
            </a:r>
          </a:p>
          <a:p>
            <a:pPr marL="0" indent="0" algn="ctr" eaLnBrk="1" hangingPunct="1">
              <a:buFontTx/>
              <a:buNone/>
            </a:pPr>
            <a:endParaRPr lang="en-US" sz="2000" dirty="0"/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90727"/>
            <a:ext cx="154461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7645" y="685332"/>
            <a:ext cx="4536116" cy="594008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Más </a:t>
            </a:r>
            <a:r>
              <a:rPr lang="es-ES" sz="2000" dirty="0"/>
              <a:t>centradas en los intereses y posibilidades del estudiante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maestro </a:t>
            </a:r>
            <a:r>
              <a:rPr lang="es-ES" sz="2000" dirty="0" smtClean="0"/>
              <a:t>aprovecha </a:t>
            </a:r>
            <a:r>
              <a:rPr lang="es-ES" sz="2000" dirty="0"/>
              <a:t>las posibilidades que ofrecen las TIC. 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Pueden </a:t>
            </a:r>
            <a:r>
              <a:rPr lang="es-ES" sz="2000" dirty="0"/>
              <a:t>estimular más el pensamiento crítico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Utilizan </a:t>
            </a:r>
            <a:r>
              <a:rPr lang="es-ES" sz="2000" dirty="0"/>
              <a:t>múltiples medios para presentar información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smtClean="0"/>
              <a:t>Condiciones </a:t>
            </a:r>
            <a:r>
              <a:rPr lang="es-ES" sz="2000" dirty="0"/>
              <a:t>adecuadas para el aprendizaje cooperativo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Permiten </a:t>
            </a:r>
            <a:r>
              <a:rPr lang="es-ES" sz="2000" dirty="0"/>
              <a:t>que el maestro privilegie su rol como facilitador de aprendizaje y el estudiante gestor de su propio </a:t>
            </a:r>
            <a:r>
              <a:rPr lang="es-ES" sz="2000" dirty="0" smtClean="0"/>
              <a:t>aprendizaje.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02371" y="1316274"/>
            <a:ext cx="4139417" cy="467820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dirty="0"/>
              <a:t>escasa cobertura tecnológica: que no le permite el acceso a toda la población que requiera de estos servicios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No </a:t>
            </a:r>
            <a:r>
              <a:rPr lang="es-ES" sz="2000" dirty="0"/>
              <a:t>es fácil practicar una enseñanza de las TIC que resuelva todos los problemas que se presentan, 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Problemas </a:t>
            </a:r>
            <a:r>
              <a:rPr lang="es-ES" sz="2000" dirty="0"/>
              <a:t>Técnicos. Incompatibilidades entre diversos tipos de computadores y sistemas operativos, 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0"/>
            <a:ext cx="2265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smtClean="0"/>
              <a:t>Ventajas</a:t>
            </a:r>
            <a:endParaRPr lang="es-ES" sz="4000" b="1" dirty="0"/>
          </a:p>
        </p:txBody>
      </p:sp>
      <p:sp>
        <p:nvSpPr>
          <p:cNvPr id="8" name="7 Rectángulo"/>
          <p:cNvSpPr/>
          <p:nvPr/>
        </p:nvSpPr>
        <p:spPr>
          <a:xfrm>
            <a:off x="5326544" y="331389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/>
              <a:t>Desventajas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6075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64864" y="1116807"/>
            <a:ext cx="4207442" cy="4688457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47464" y="1218033"/>
            <a:ext cx="4280520" cy="4093428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Hacen </a:t>
            </a:r>
            <a:r>
              <a:rPr lang="es-ES" sz="2000" dirty="0"/>
              <a:t>del estudiante un aprendiz más activo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Las </a:t>
            </a:r>
            <a:r>
              <a:rPr lang="es-ES" sz="2000" dirty="0"/>
              <a:t>nuevas tecnologías permiten favorecer el desarrollo de algunas destrezas y habilidades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Estimulan </a:t>
            </a:r>
            <a:r>
              <a:rPr lang="es-ES" sz="2000" dirty="0"/>
              <a:t>y ofrecen condiciones para el aprendizaje exploratorio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Fomentan </a:t>
            </a:r>
            <a:r>
              <a:rPr lang="es-ES" sz="2000" dirty="0"/>
              <a:t>un estilo de aprendizaje más libre y autónomo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64864" y="1321831"/>
            <a:ext cx="42074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Falta de Formación. La necesidad de unos conocimientos teóricos y prácticos que todas las personas deben </a:t>
            </a:r>
            <a:r>
              <a:rPr lang="es-ES" sz="2000" dirty="0" smtClean="0"/>
              <a:t>aprender</a:t>
            </a:r>
          </a:p>
          <a:p>
            <a:r>
              <a:rPr lang="es-ES" sz="2000" dirty="0" smtClean="0"/>
              <a:t> </a:t>
            </a: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Problemas de Seguridad. </a:t>
            </a:r>
            <a:endParaRPr lang="es-ES" sz="2000" dirty="0" smtClean="0"/>
          </a:p>
          <a:p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 Barreras Económicas. A pesar del progresivo abaratamiento de los equipos y programas informáticos, su precio aún resulta prohibitivo para muchas familias. 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341164"/>
            <a:ext cx="2265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/>
              <a:t>Ventajas</a:t>
            </a:r>
            <a:endParaRPr lang="es-ES" sz="4000" b="1" dirty="0"/>
          </a:p>
        </p:txBody>
      </p:sp>
      <p:sp>
        <p:nvSpPr>
          <p:cNvPr id="7" name="6 Rectángulo"/>
          <p:cNvSpPr/>
          <p:nvPr/>
        </p:nvSpPr>
        <p:spPr>
          <a:xfrm>
            <a:off x="5279047" y="341164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/>
              <a:t>Desventajas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2223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“Enrique Martinez y Martinez”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628800"/>
            <a:ext cx="6676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En el jardín donde realizamos nuestras jornadas de observación</a:t>
            </a:r>
            <a:r>
              <a:rPr lang="es-ES_tradnl" sz="2800" dirty="0" smtClean="0"/>
              <a:t>, no cuenta con sala de computo, en la institución solo hay una computadora.</a:t>
            </a:r>
          </a:p>
          <a:p>
            <a:r>
              <a:rPr lang="es-ES_tradnl" sz="2800" dirty="0" smtClean="0"/>
              <a:t>Además c</a:t>
            </a:r>
            <a:r>
              <a:rPr lang="es-ES_tradnl" sz="2800" dirty="0" smtClean="0"/>
              <a:t>uenta con 3 cañones, 3 bocinas para computadora, una bocina grande para los eventos escolares, una impresora y no cuenta con conexión a internet. </a:t>
            </a:r>
          </a:p>
          <a:p>
            <a:r>
              <a:rPr lang="es-ES_tradnl" sz="2800" dirty="0" smtClean="0"/>
              <a:t>Por lo tanto los niños pocas veces trabajan con la tecnología.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04664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Pocas veces trabajan con la computadora que se encuentra en el jardín.</a:t>
            </a:r>
          </a:p>
          <a:p>
            <a:pPr algn="ctr"/>
            <a:r>
              <a:rPr lang="es-ES_tradnl" sz="2800" dirty="0" smtClean="0"/>
              <a:t>Esta ocasión fue por el día del niño</a:t>
            </a:r>
            <a:endParaRPr lang="es-E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20" y="2390775"/>
            <a:ext cx="2342001" cy="31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0776"/>
            <a:ext cx="3096344" cy="23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0" y="6943725"/>
            <a:ext cx="22098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915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1616" y="2219478"/>
            <a:ext cx="221424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609600"/>
            <a:ext cx="740620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“Luis A. Beauregard”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59632" y="1628800"/>
            <a:ext cx="66760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Este jardín cuenta con un centro de computo, en  los cuales ya están programados en un horario, es una computadora por niño y si hacen uso de ellas los 3 grados.</a:t>
            </a:r>
          </a:p>
          <a:p>
            <a:endParaRPr lang="es-ES_tradnl" sz="2800" dirty="0"/>
          </a:p>
          <a:p>
            <a:r>
              <a:rPr lang="es-ES_tradnl" sz="2800" dirty="0" smtClean="0"/>
              <a:t>Además cada salón cuenta con una pantalla, DVD, USB y  grabadora, solo se le da el uso cuando los niños están un poco inquietos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908720"/>
            <a:ext cx="5904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Cuando pasan  los niños al área de computo, cada uno toma una computadora y hace uso de esta, con instrucciones del maestro de computo, pero se divierten mucho y tienen facilidad de uso para las computadoras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44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8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" y="0"/>
            <a:ext cx="3648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76872"/>
            <a:ext cx="25908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7" y="2471717"/>
            <a:ext cx="38378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0"/>
            <a:ext cx="26289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0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1425"/>
            <a:ext cx="31051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5535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9" y="4823357"/>
            <a:ext cx="3242061" cy="18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Micaela</a:t>
            </a:r>
            <a:r>
              <a:rPr lang="en-US" dirty="0" smtClean="0"/>
              <a:t> Pérez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46028" y="1916832"/>
            <a:ext cx="6078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En los salones no hay ni pantalla ni computadoras, solo en el salón de biblioteca hay una pantalla grande y un DVD , a pesar de que el Jardín cuenta con equipo de cañón no se utiliza, además cuentan con grabadoras pero están en biblioteca y hay que pedir permiso para utilizarlas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dft4-2.xx.fbcdn.net/v/t34.0-12/18718136_1535154323225332_246410493_n.png?oh=48d9c31510e1ec7d00eaa9327cd35b43&amp;oe=5928EDF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t="29182" r="15754" b="11031"/>
          <a:stretch/>
        </p:blipFill>
        <p:spPr bwMode="auto">
          <a:xfrm>
            <a:off x="1615688" y="620688"/>
            <a:ext cx="745282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402" y="1052736"/>
            <a:ext cx="8712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ventajas y desventajas sobre el ambiente educativo actual en educación.</a:t>
            </a:r>
          </a:p>
        </p:txBody>
      </p:sp>
    </p:spTree>
    <p:extLst>
      <p:ext uri="{BB962C8B-B14F-4D97-AF65-F5344CB8AC3E}">
        <p14:creationId xmlns:p14="http://schemas.microsoft.com/office/powerpoint/2010/main" val="2615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-2008 academic calend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2007-2008 academic calendar</Template>
  <TotalTime>103</TotalTime>
  <Words>419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2007-2008 academic calendar</vt:lpstr>
      <vt:lpstr>Presentación de PowerPoint</vt:lpstr>
      <vt:lpstr>“Enrique Martinez y Martinez”</vt:lpstr>
      <vt:lpstr>Presentación de PowerPoint</vt:lpstr>
      <vt:lpstr>“Luis A. Beauregard” </vt:lpstr>
      <vt:lpstr>Presentación de PowerPoint</vt:lpstr>
      <vt:lpstr>Presentación de PowerPoint</vt:lpstr>
      <vt:lpstr>Micaela Pérez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10</cp:revision>
  <dcterms:created xsi:type="dcterms:W3CDTF">2017-05-19T13:41:03Z</dcterms:created>
  <dcterms:modified xsi:type="dcterms:W3CDTF">2017-05-25T17:44:54Z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TC101944723082</vt:lpwstr>
  </property>
</Properties>
</file>