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748EF2-7CA3-4C66-A0E4-837C1DFB0393}" type="datetimeFigureOut">
              <a:rPr lang="es-MX" smtClean="0"/>
              <a:t>02/06/2017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C10F92-ABB3-4024-B939-4CDB313CBFD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35696" y="3933056"/>
            <a:ext cx="6400800" cy="1752600"/>
          </a:xfrm>
        </p:spPr>
        <p:txBody>
          <a:bodyPr/>
          <a:lstStyle/>
          <a:p>
            <a:r>
              <a:rPr lang="es-MX" dirty="0" smtClean="0"/>
              <a:t>Por  Luz Elena Galván Lafarga</a:t>
            </a:r>
          </a:p>
          <a:p>
            <a:endParaRPr lang="es-MX" dirty="0"/>
          </a:p>
          <a:p>
            <a:r>
              <a:rPr lang="es-MX" dirty="0" smtClean="0"/>
              <a:t>Ideas  Principales </a:t>
            </a:r>
          </a:p>
          <a:p>
            <a:r>
              <a:rPr lang="es-MX" dirty="0" smtClean="0"/>
              <a:t>Mónica Domínguez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7772400" cy="1470025"/>
          </a:xfrm>
        </p:spPr>
        <p:txBody>
          <a:bodyPr>
            <a:noAutofit/>
          </a:bodyPr>
          <a:lstStyle/>
          <a:p>
            <a:r>
              <a:rPr lang="es-MX" dirty="0" smtClean="0"/>
              <a:t>REFLEXIONES PARA LA FORMACIÓN DE UNA CONCIENCIA HISTÓRICA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727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57134"/>
              </p:ext>
            </p:extLst>
          </p:nvPr>
        </p:nvGraphicFramePr>
        <p:xfrm>
          <a:off x="395536" y="188640"/>
          <a:ext cx="8640960" cy="65492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/>
                <a:gridCol w="7056784"/>
              </a:tblGrid>
              <a:tr h="355901">
                <a:tc>
                  <a:txBody>
                    <a:bodyPr/>
                    <a:lstStyle/>
                    <a:p>
                      <a:r>
                        <a:rPr lang="es-MX" dirty="0" smtClean="0"/>
                        <a:t>Idea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Concepto</a:t>
                      </a:r>
                      <a:endParaRPr lang="es-MX" dirty="0"/>
                    </a:p>
                  </a:txBody>
                  <a:tcPr/>
                </a:tc>
              </a:tr>
              <a:tr h="112702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la historia es un “conocimiento vivo</a:t>
                      </a:r>
                    </a:p>
                    <a:p>
                      <a:r>
                        <a:rPr lang="es-MX" sz="1400" dirty="0" smtClean="0"/>
                        <a:t>Vivian Hunter </a:t>
                      </a:r>
                      <a:r>
                        <a:rPr lang="es-MX" sz="1400" dirty="0" err="1" smtClean="0"/>
                        <a:t>Galbraith</a:t>
                      </a:r>
                      <a:r>
                        <a:rPr lang="es-MX" sz="140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una conciencia del pasado común a educadores y educandos” y una búsqueda siempre cambiante, por lo que nuestra tarea consiste en “transmitir este sentido de cambio caleidoscópico al público”.</a:t>
                      </a:r>
                      <a:endParaRPr lang="es-MX" sz="1400" dirty="0"/>
                    </a:p>
                  </a:txBody>
                  <a:tcPr/>
                </a:tc>
              </a:tr>
              <a:tr h="154223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enseñe a sus alumnos a pensar históricamente</a:t>
                      </a:r>
                    </a:p>
                    <a:p>
                      <a:r>
                        <a:rPr lang="es-MX" sz="1400" dirty="0" err="1" smtClean="0"/>
                        <a:t>Lucien</a:t>
                      </a:r>
                      <a:r>
                        <a:rPr lang="es-MX" sz="1400" dirty="0" smtClean="0"/>
                        <a:t> </a:t>
                      </a:r>
                      <a:r>
                        <a:rPr lang="es-MX" sz="1400" dirty="0" err="1" smtClean="0"/>
                        <a:t>Fèbvre</a:t>
                      </a:r>
                      <a:endParaRPr lang="es-MX" sz="1400" dirty="0" smtClean="0"/>
                    </a:p>
                    <a:p>
                      <a:endParaRPr lang="es-MX" sz="1400" dirty="0" smtClean="0"/>
                    </a:p>
                    <a:p>
                      <a:endParaRPr lang="es-MX" sz="1400" dirty="0" smtClean="0"/>
                    </a:p>
                    <a:p>
                      <a:endParaRPr lang="es-MX" sz="14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entender una Historia problemática y buscar significados en los procesos. Para acercarnos a la enseñanza de esta disciplina es necesario el anclaje de dos conceptos inseparables: tiempo y espacio. El primer paso para pensar históricamente es tener esa conciencia que permite captar lo permanente frente a lo transitorio.</a:t>
                      </a:r>
                    </a:p>
                    <a:p>
                      <a:endParaRPr lang="es-MX" sz="1400" dirty="0" smtClean="0"/>
                    </a:p>
                    <a:p>
                      <a:endParaRPr lang="es-MX" sz="1400" dirty="0" smtClean="0"/>
                    </a:p>
                    <a:p>
                      <a:endParaRPr lang="es-MX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020">
                <a:tc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r>
                        <a:rPr lang="es-MX" sz="1400" dirty="0" smtClean="0"/>
                        <a:t>líneas de tiempo y espacio histórico</a:t>
                      </a:r>
                    </a:p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sirven para representar desde el ciclo personal y familiar, hasta períodos históricos regionales, nacionales y mundiales. Su elaboración requiere manejo de información del período que se explicará, así como aplicación de operaciones matemáticas para mediciones de cada época.</a:t>
                      </a:r>
                    </a:p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941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Vincular la vida con lo histórico</a:t>
                      </a:r>
                    </a:p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Pueden representarse también procesos de vida cotidiana y combinar la historia oficial con la nuestra. El principal reto que se nos presenta es imaginar para crear una conciencia histórica en nuestros alumnos</a:t>
                      </a:r>
                    </a:p>
                    <a:p>
                      <a:endParaRPr lang="es-MX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123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Enseñanza de la Historia sin olvidar el sustento teórico 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/>
                        <a:t>abren una puerta para la enseñanza de la Historia porque permiten nuevos acercamientos teóricos y metodológicos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958153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236</Words>
  <Application>Microsoft Office PowerPoint</Application>
  <PresentationFormat>Presentación en pantalla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Transmisión de listas</vt:lpstr>
      <vt:lpstr>REFLEXIONES PARA LA FORMACIÓN DE UNA CONCIENCIA HISTÓRICA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REFLEXIONES PARA LA FORMACIÓN DE UNA CONCIENCIA HISTÓRICA</dc:title>
  <dc:creator>ENEP</dc:creator>
  <cp:lastModifiedBy>ENEP</cp:lastModifiedBy>
  <cp:revision>2</cp:revision>
  <dcterms:created xsi:type="dcterms:W3CDTF">2017-06-02T14:52:16Z</dcterms:created>
  <dcterms:modified xsi:type="dcterms:W3CDTF">2017-06-02T15:11:59Z</dcterms:modified>
</cp:coreProperties>
</file>