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5" d="100"/>
          <a:sy n="75" d="100"/>
        </p:scale>
        <p:origin x="-384"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Redondear rectángulo de esquina diagonal"/>
          <p:cNvSpPr/>
          <p:nvPr/>
        </p:nvSpPr>
        <p:spPr>
          <a:xfrm>
            <a:off x="219456" y="146304"/>
            <a:ext cx="11753088"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Título"/>
          <p:cNvSpPr>
            <a:spLocks noGrp="1"/>
          </p:cNvSpPr>
          <p:nvPr>
            <p:ph type="ctrTitle"/>
          </p:nvPr>
        </p:nvSpPr>
        <p:spPr>
          <a:xfrm>
            <a:off x="618979" y="381001"/>
            <a:ext cx="10972800" cy="2209800"/>
          </a:xfrm>
        </p:spPr>
        <p:txBody>
          <a:bodyPr lIns="45720" rIns="228600" anchor="b">
            <a:normAutofit/>
          </a:bodyPr>
          <a:lstStyle>
            <a:lvl1pPr marL="0" algn="r">
              <a:defRPr sz="4800"/>
            </a:lvl1pPr>
            <a:extLs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844800" y="2819400"/>
            <a:ext cx="8746979"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10" name="9 Marcador de fecha"/>
          <p:cNvSpPr>
            <a:spLocks noGrp="1"/>
          </p:cNvSpPr>
          <p:nvPr>
            <p:ph type="dt" sz="half" idx="10"/>
          </p:nvPr>
        </p:nvSpPr>
        <p:spPr>
          <a:xfrm>
            <a:off x="7416800" y="6509004"/>
            <a:ext cx="4003040" cy="274320"/>
          </a:xfrm>
        </p:spPr>
        <p:txBody>
          <a:bodyPr vert="horz" rtlCol="0"/>
          <a:lstStyle>
            <a:extLst/>
          </a:lstStyle>
          <a:p>
            <a:fld id="{D7D71AC2-DB58-42AE-870E-7F570741EB9C}" type="datetimeFigureOut">
              <a:rPr lang="es-MX" smtClean="0"/>
              <a:pPr/>
              <a:t>28/05/2017</a:t>
            </a:fld>
            <a:endParaRPr lang="es-MX"/>
          </a:p>
        </p:txBody>
      </p:sp>
      <p:sp>
        <p:nvSpPr>
          <p:cNvPr id="11" name="10 Marcador de número de diapositiva"/>
          <p:cNvSpPr>
            <a:spLocks noGrp="1"/>
          </p:cNvSpPr>
          <p:nvPr>
            <p:ph type="sldNum" sz="quarter" idx="11"/>
          </p:nvPr>
        </p:nvSpPr>
        <p:spPr>
          <a:xfrm>
            <a:off x="11518603" y="6509004"/>
            <a:ext cx="619051" cy="274320"/>
          </a:xfrm>
        </p:spPr>
        <p:txBody>
          <a:bodyPr vert="horz" rtlCol="0"/>
          <a:lstStyle>
            <a:lvl1pPr>
              <a:defRPr>
                <a:solidFill>
                  <a:schemeClr val="tx2">
                    <a:shade val="90000"/>
                  </a:schemeClr>
                </a:solidFill>
              </a:defRPr>
            </a:lvl1pPr>
            <a:extLst/>
          </a:lstStyle>
          <a:p>
            <a:fld id="{4C510BBA-F4AB-43B4-BA75-B0EB6FC694E4}" type="slidenum">
              <a:rPr lang="es-MX" smtClean="0"/>
              <a:pPr/>
              <a:t>‹Nº›</a:t>
            </a:fld>
            <a:endParaRPr lang="es-MX"/>
          </a:p>
        </p:txBody>
      </p:sp>
      <p:sp>
        <p:nvSpPr>
          <p:cNvPr id="12" name="11 Marcador de pie de página"/>
          <p:cNvSpPr>
            <a:spLocks noGrp="1"/>
          </p:cNvSpPr>
          <p:nvPr>
            <p:ph type="ftr" sz="quarter" idx="12"/>
          </p:nvPr>
        </p:nvSpPr>
        <p:spPr>
          <a:xfrm>
            <a:off x="2133600" y="6509004"/>
            <a:ext cx="5209952" cy="274320"/>
          </a:xfrm>
        </p:spPr>
        <p:txBody>
          <a:bodyPr vert="horz" rtlCol="0"/>
          <a:lstStyle>
            <a:extLst/>
          </a:lstStyle>
          <a:p>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D7D71AC2-DB58-42AE-870E-7F570741EB9C}" type="datetimeFigureOut">
              <a:rPr lang="es-MX" smtClean="0"/>
              <a:pPr/>
              <a:t>28/05/2017</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4C510BBA-F4AB-43B4-BA75-B0EB6FC694E4}"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lvl1pPr algn="l">
              <a:defRPr/>
            </a:lvl1pPr>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609600" y="274639"/>
            <a:ext cx="80264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D7D71AC2-DB58-42AE-870E-7F570741EB9C}" type="datetimeFigureOut">
              <a:rPr lang="es-MX" smtClean="0"/>
              <a:pPr/>
              <a:t>28/05/2017</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4C510BBA-F4AB-43B4-BA75-B0EB6FC694E4}"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6 Rectángulo"/>
          <p:cNvSpPr/>
          <p:nvPr/>
        </p:nvSpPr>
        <p:spPr>
          <a:xfrm>
            <a:off x="784523" y="1424588"/>
            <a:ext cx="10668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D7D71AC2-DB58-42AE-870E-7F570741EB9C}" type="datetimeFigureOut">
              <a:rPr lang="es-MX" smtClean="0"/>
              <a:pPr/>
              <a:t>28/05/2017</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4C510BBA-F4AB-43B4-BA75-B0EB6FC694E4}"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7" name="6 Rectángulo"/>
          <p:cNvSpPr/>
          <p:nvPr/>
        </p:nvSpPr>
        <p:spPr>
          <a:xfrm>
            <a:off x="1333504" y="3267456"/>
            <a:ext cx="987552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963168" y="498230"/>
            <a:ext cx="10363200" cy="2731008"/>
          </a:xfrm>
        </p:spPr>
        <p:txBody>
          <a:bodyPr rIns="100584"/>
          <a:lstStyle>
            <a:lvl1pPr algn="r">
              <a:buNone/>
              <a:defRPr sz="4000" b="1" cap="none">
                <a:solidFill>
                  <a:schemeClr val="accent1">
                    <a:tint val="95000"/>
                    <a:satMod val="200000"/>
                  </a:schemeClr>
                </a:solidFill>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963084" y="3287713"/>
            <a:ext cx="103632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8" name="7 Marcador de fecha"/>
          <p:cNvSpPr>
            <a:spLocks noGrp="1"/>
          </p:cNvSpPr>
          <p:nvPr>
            <p:ph type="dt" sz="half" idx="10"/>
          </p:nvPr>
        </p:nvSpPr>
        <p:spPr>
          <a:xfrm>
            <a:off x="7416800" y="6513670"/>
            <a:ext cx="4003040" cy="274320"/>
          </a:xfrm>
        </p:spPr>
        <p:txBody>
          <a:bodyPr vert="horz" rtlCol="0"/>
          <a:lstStyle>
            <a:extLst/>
          </a:lstStyle>
          <a:p>
            <a:fld id="{D7D71AC2-DB58-42AE-870E-7F570741EB9C}" type="datetimeFigureOut">
              <a:rPr lang="es-MX" smtClean="0"/>
              <a:pPr/>
              <a:t>28/05/2017</a:t>
            </a:fld>
            <a:endParaRPr lang="es-MX"/>
          </a:p>
        </p:txBody>
      </p:sp>
      <p:sp>
        <p:nvSpPr>
          <p:cNvPr id="9" name="8 Marcador de número de diapositiva"/>
          <p:cNvSpPr>
            <a:spLocks noGrp="1"/>
          </p:cNvSpPr>
          <p:nvPr>
            <p:ph type="sldNum" sz="quarter" idx="11"/>
          </p:nvPr>
        </p:nvSpPr>
        <p:spPr>
          <a:xfrm>
            <a:off x="11518603" y="6513670"/>
            <a:ext cx="619051" cy="274320"/>
          </a:xfrm>
        </p:spPr>
        <p:txBody>
          <a:bodyPr vert="horz" rtlCol="0"/>
          <a:lstStyle>
            <a:lvl1pPr>
              <a:defRPr>
                <a:solidFill>
                  <a:schemeClr val="tx2">
                    <a:shade val="90000"/>
                  </a:schemeClr>
                </a:solidFill>
              </a:defRPr>
            </a:lvl1pPr>
            <a:extLst/>
          </a:lstStyle>
          <a:p>
            <a:fld id="{4C510BBA-F4AB-43B4-BA75-B0EB6FC694E4}" type="slidenum">
              <a:rPr lang="es-MX" smtClean="0"/>
              <a:pPr/>
              <a:t>‹Nº›</a:t>
            </a:fld>
            <a:endParaRPr lang="es-MX"/>
          </a:p>
        </p:txBody>
      </p:sp>
      <p:sp>
        <p:nvSpPr>
          <p:cNvPr id="10" name="9 Marcador de pie de página"/>
          <p:cNvSpPr>
            <a:spLocks noGrp="1"/>
          </p:cNvSpPr>
          <p:nvPr>
            <p:ph type="ftr" sz="quarter" idx="12"/>
          </p:nvPr>
        </p:nvSpPr>
        <p:spPr>
          <a:xfrm>
            <a:off x="2133600" y="6513670"/>
            <a:ext cx="5209952" cy="274320"/>
          </a:xfrm>
        </p:spPr>
        <p:txBody>
          <a:bodyPr vert="horz" rtlCol="0"/>
          <a:lstStyle>
            <a:extLst/>
          </a:lstStyle>
          <a:p>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609600" y="1645920"/>
            <a:ext cx="53848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6197600" y="1645920"/>
            <a:ext cx="53848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D7D71AC2-DB58-42AE-870E-7F570741EB9C}" type="datetimeFigureOut">
              <a:rPr lang="es-MX" smtClean="0"/>
              <a:pPr/>
              <a:t>28/05/2017</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a:xfrm>
            <a:off x="11521440" y="6514568"/>
            <a:ext cx="619051" cy="274320"/>
          </a:xfrm>
        </p:spPr>
        <p:txBody>
          <a:bodyPr/>
          <a:lstStyle>
            <a:extLst/>
          </a:lstStyle>
          <a:p>
            <a:fld id="{4C510BBA-F4AB-43B4-BA75-B0EB6FC694E4}" type="slidenum">
              <a:rPr lang="es-MX" smtClean="0"/>
              <a:pPr/>
              <a:t>‹Nº›</a:t>
            </a:fld>
            <a:endParaRPr lang="es-MX"/>
          </a:p>
        </p:txBody>
      </p:sp>
      <p:sp>
        <p:nvSpPr>
          <p:cNvPr id="10" name="9 Rectángulo"/>
          <p:cNvSpPr/>
          <p:nvPr/>
        </p:nvSpPr>
        <p:spPr>
          <a:xfrm>
            <a:off x="784523" y="1424588"/>
            <a:ext cx="10668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9 Rectángulo"/>
          <p:cNvSpPr/>
          <p:nvPr/>
        </p:nvSpPr>
        <p:spPr>
          <a:xfrm>
            <a:off x="822325" y="2165216"/>
            <a:ext cx="499872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10 Rectángulo"/>
          <p:cNvSpPr/>
          <p:nvPr/>
        </p:nvSpPr>
        <p:spPr>
          <a:xfrm>
            <a:off x="6400800" y="2165216"/>
            <a:ext cx="499872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1 Título"/>
          <p:cNvSpPr>
            <a:spLocks noGrp="1"/>
          </p:cNvSpPr>
          <p:nvPr>
            <p:ph type="title"/>
          </p:nvPr>
        </p:nvSpPr>
        <p:spPr>
          <a:xfrm>
            <a:off x="609600" y="251948"/>
            <a:ext cx="10972800"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09600" y="1535113"/>
            <a:ext cx="5386917"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6193368" y="1535113"/>
            <a:ext cx="5389033"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609600" y="2362201"/>
            <a:ext cx="5386917"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6193368" y="2362201"/>
            <a:ext cx="5389033"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D7D71AC2-DB58-42AE-870E-7F570741EB9C}" type="datetimeFigureOut">
              <a:rPr lang="es-MX" smtClean="0"/>
              <a:pPr/>
              <a:t>28/05/2017</a:t>
            </a:fld>
            <a:endParaRPr lang="es-MX"/>
          </a:p>
        </p:txBody>
      </p:sp>
      <p:sp>
        <p:nvSpPr>
          <p:cNvPr id="8" name="7 Marcador de pie de página"/>
          <p:cNvSpPr>
            <a:spLocks noGrp="1"/>
          </p:cNvSpPr>
          <p:nvPr>
            <p:ph type="ftr" sz="quarter" idx="11"/>
          </p:nvPr>
        </p:nvSpPr>
        <p:spPr/>
        <p:txBody>
          <a:bodyPr/>
          <a:lstStyle>
            <a:extLst/>
          </a:lstStyle>
          <a:p>
            <a:endParaRPr lang="es-MX"/>
          </a:p>
        </p:txBody>
      </p:sp>
      <p:sp>
        <p:nvSpPr>
          <p:cNvPr id="9" name="8 Marcador de número de diapositiva"/>
          <p:cNvSpPr>
            <a:spLocks noGrp="1"/>
          </p:cNvSpPr>
          <p:nvPr>
            <p:ph type="sldNum" sz="quarter" idx="12"/>
          </p:nvPr>
        </p:nvSpPr>
        <p:spPr>
          <a:xfrm>
            <a:off x="11521440" y="6514568"/>
            <a:ext cx="619051" cy="274320"/>
          </a:xfrm>
        </p:spPr>
        <p:txBody>
          <a:bodyPr/>
          <a:lstStyle>
            <a:extLst/>
          </a:lstStyle>
          <a:p>
            <a:fld id="{4C510BBA-F4AB-43B4-BA75-B0EB6FC694E4}"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0" y="253218"/>
            <a:ext cx="10972800"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D7D71AC2-DB58-42AE-870E-7F570741EB9C}" type="datetimeFigureOut">
              <a:rPr lang="es-MX" smtClean="0"/>
              <a:pPr/>
              <a:t>28/05/2017</a:t>
            </a:fld>
            <a:endParaRPr lang="es-MX"/>
          </a:p>
        </p:txBody>
      </p:sp>
      <p:sp>
        <p:nvSpPr>
          <p:cNvPr id="4" name="3 Marcador de pie de página"/>
          <p:cNvSpPr>
            <a:spLocks noGrp="1"/>
          </p:cNvSpPr>
          <p:nvPr>
            <p:ph type="ftr" sz="quarter" idx="11"/>
          </p:nvPr>
        </p:nvSpPr>
        <p:spPr/>
        <p:txBody>
          <a:bodyPr/>
          <a:lstStyle>
            <a:extLst/>
          </a:lstStyle>
          <a:p>
            <a:endParaRPr lang="es-MX"/>
          </a:p>
        </p:txBody>
      </p:sp>
      <p:sp>
        <p:nvSpPr>
          <p:cNvPr id="5" name="4 Marcador de número de diapositiva"/>
          <p:cNvSpPr>
            <a:spLocks noGrp="1"/>
          </p:cNvSpPr>
          <p:nvPr>
            <p:ph type="sldNum" sz="quarter" idx="12"/>
          </p:nvPr>
        </p:nvSpPr>
        <p:spPr/>
        <p:txBody>
          <a:bodyPr/>
          <a:lstStyle>
            <a:extLst/>
          </a:lstStyle>
          <a:p>
            <a:fld id="{4C510BBA-F4AB-43B4-BA75-B0EB6FC694E4}" type="slidenum">
              <a:rPr lang="es-MX" smtClean="0"/>
              <a:pPr/>
              <a:t>‹Nº›</a:t>
            </a:fld>
            <a:endParaRPr lang="es-MX"/>
          </a:p>
        </p:txBody>
      </p:sp>
      <p:sp>
        <p:nvSpPr>
          <p:cNvPr id="7" name="6 Rectángulo"/>
          <p:cNvSpPr/>
          <p:nvPr/>
        </p:nvSpPr>
        <p:spPr>
          <a:xfrm>
            <a:off x="784523" y="1424588"/>
            <a:ext cx="10668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D7D71AC2-DB58-42AE-870E-7F570741EB9C}" type="datetimeFigureOut">
              <a:rPr lang="es-MX" smtClean="0"/>
              <a:pPr/>
              <a:t>28/05/2017</a:t>
            </a:fld>
            <a:endParaRPr lang="es-MX"/>
          </a:p>
        </p:txBody>
      </p:sp>
      <p:sp>
        <p:nvSpPr>
          <p:cNvPr id="3" name="2 Marcador de pie de página"/>
          <p:cNvSpPr>
            <a:spLocks noGrp="1"/>
          </p:cNvSpPr>
          <p:nvPr>
            <p:ph type="ftr" sz="quarter" idx="11"/>
          </p:nvPr>
        </p:nvSpPr>
        <p:spPr/>
        <p:txBody>
          <a:bodyPr/>
          <a:lstStyle>
            <a:extLst/>
          </a:lstStyle>
          <a:p>
            <a:endParaRPr lang="es-MX"/>
          </a:p>
        </p:txBody>
      </p:sp>
      <p:sp>
        <p:nvSpPr>
          <p:cNvPr id="4" name="3 Marcador de número de diapositiva"/>
          <p:cNvSpPr>
            <a:spLocks noGrp="1"/>
          </p:cNvSpPr>
          <p:nvPr>
            <p:ph type="sldNum" sz="quarter" idx="12"/>
          </p:nvPr>
        </p:nvSpPr>
        <p:spPr/>
        <p:txBody>
          <a:bodyPr/>
          <a:lstStyle>
            <a:extLst/>
          </a:lstStyle>
          <a:p>
            <a:fld id="{4C510BBA-F4AB-43B4-BA75-B0EB6FC694E4}"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2"/>
      </p:bgRef>
    </p:bg>
    <p:spTree>
      <p:nvGrpSpPr>
        <p:cNvPr id="1" name=""/>
        <p:cNvGrpSpPr/>
        <p:nvPr/>
      </p:nvGrpSpPr>
      <p:grpSpPr>
        <a:xfrm>
          <a:off x="0" y="0"/>
          <a:ext cx="0" cy="0"/>
          <a:chOff x="0" y="0"/>
          <a:chExt cx="0" cy="0"/>
        </a:xfrm>
      </p:grpSpPr>
      <p:sp>
        <p:nvSpPr>
          <p:cNvPr id="8" name="7 Rectángulo"/>
          <p:cNvSpPr/>
          <p:nvPr/>
        </p:nvSpPr>
        <p:spPr>
          <a:xfrm>
            <a:off x="6743403" y="1057656"/>
            <a:ext cx="499872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6617515" y="304800"/>
            <a:ext cx="5242560" cy="762000"/>
          </a:xfrm>
        </p:spPr>
        <p:txBody>
          <a:bodyPr anchor="b"/>
          <a:lstStyle>
            <a:lvl1pPr marL="0" algn="r">
              <a:buNone/>
              <a:defRPr sz="2000" b="1"/>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617515" y="1107560"/>
            <a:ext cx="524256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04800" y="2209800"/>
            <a:ext cx="11555275"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9" name="8 Marcador de fecha"/>
          <p:cNvSpPr>
            <a:spLocks noGrp="1"/>
          </p:cNvSpPr>
          <p:nvPr>
            <p:ph type="dt" sz="half" idx="10"/>
          </p:nvPr>
        </p:nvSpPr>
        <p:spPr>
          <a:xfrm>
            <a:off x="7416800" y="6513670"/>
            <a:ext cx="4003040" cy="274320"/>
          </a:xfrm>
        </p:spPr>
        <p:txBody>
          <a:bodyPr vert="horz" rtlCol="0"/>
          <a:lstStyle>
            <a:extLst/>
          </a:lstStyle>
          <a:p>
            <a:fld id="{D7D71AC2-DB58-42AE-870E-7F570741EB9C}" type="datetimeFigureOut">
              <a:rPr lang="es-MX" smtClean="0"/>
              <a:pPr/>
              <a:t>28/05/2017</a:t>
            </a:fld>
            <a:endParaRPr lang="es-MX"/>
          </a:p>
        </p:txBody>
      </p:sp>
      <p:sp>
        <p:nvSpPr>
          <p:cNvPr id="10" name="9 Marcador de número de diapositiva"/>
          <p:cNvSpPr>
            <a:spLocks noGrp="1"/>
          </p:cNvSpPr>
          <p:nvPr>
            <p:ph type="sldNum" sz="quarter" idx="11"/>
          </p:nvPr>
        </p:nvSpPr>
        <p:spPr>
          <a:xfrm>
            <a:off x="11518603" y="6513670"/>
            <a:ext cx="619051" cy="274320"/>
          </a:xfrm>
        </p:spPr>
        <p:txBody>
          <a:bodyPr vert="horz" rtlCol="0"/>
          <a:lstStyle>
            <a:lvl1pPr>
              <a:defRPr>
                <a:solidFill>
                  <a:schemeClr val="tx2">
                    <a:shade val="90000"/>
                  </a:schemeClr>
                </a:solidFill>
              </a:defRPr>
            </a:lvl1pPr>
            <a:extLst/>
          </a:lstStyle>
          <a:p>
            <a:fld id="{4C510BBA-F4AB-43B4-BA75-B0EB6FC694E4}" type="slidenum">
              <a:rPr lang="es-MX" smtClean="0"/>
              <a:pPr/>
              <a:t>‹Nº›</a:t>
            </a:fld>
            <a:endParaRPr lang="es-MX"/>
          </a:p>
        </p:txBody>
      </p:sp>
      <p:sp>
        <p:nvSpPr>
          <p:cNvPr id="11" name="10 Marcador de pie de página"/>
          <p:cNvSpPr>
            <a:spLocks noGrp="1"/>
          </p:cNvSpPr>
          <p:nvPr>
            <p:ph type="ftr" sz="quarter" idx="12"/>
          </p:nvPr>
        </p:nvSpPr>
        <p:spPr>
          <a:xfrm>
            <a:off x="2133600" y="6513670"/>
            <a:ext cx="5209952" cy="274320"/>
          </a:xfrm>
        </p:spPr>
        <p:txBody>
          <a:bodyPr vert="horz" rtlCol="0"/>
          <a:lstStyle>
            <a:extLst/>
          </a:lstStyle>
          <a:p>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053924" y="4724400"/>
            <a:ext cx="7315200" cy="664536"/>
          </a:xfrm>
        </p:spPr>
        <p:txBody>
          <a:bodyPr anchor="b"/>
          <a:lstStyle>
            <a:lvl1pPr marL="0" algn="r">
              <a:buNone/>
              <a:defRPr sz="2000" b="1"/>
            </a:lvl1pPr>
            <a:extLst/>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4053924" y="5388937"/>
            <a:ext cx="73152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13" name="12 Marcador de posición de imagen"/>
          <p:cNvSpPr>
            <a:spLocks noGrp="1"/>
          </p:cNvSpPr>
          <p:nvPr>
            <p:ph type="pic" idx="1"/>
          </p:nvPr>
        </p:nvSpPr>
        <p:spPr>
          <a:xfrm>
            <a:off x="406400" y="249864"/>
            <a:ext cx="113792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s-ES" smtClean="0">
                <a:solidFill>
                  <a:schemeClr val="lt1"/>
                </a:solidFill>
                <a:latin typeface="+mn-lt"/>
                <a:ea typeface="+mn-ea"/>
                <a:cs typeface="+mn-cs"/>
              </a:rPr>
              <a:t>Haga clic en el icono para agregar una imagen</a:t>
            </a:r>
            <a:endParaRPr kumimoji="0" lang="en-US" dirty="0">
              <a:solidFill>
                <a:schemeClr val="lt1"/>
              </a:solidFill>
              <a:latin typeface="+mn-lt"/>
              <a:ea typeface="+mn-ea"/>
              <a:cs typeface="+mn-cs"/>
            </a:endParaRPr>
          </a:p>
        </p:txBody>
      </p:sp>
      <p:sp>
        <p:nvSpPr>
          <p:cNvPr id="8" name="7 Marcador de fecha"/>
          <p:cNvSpPr>
            <a:spLocks noGrp="1"/>
          </p:cNvSpPr>
          <p:nvPr>
            <p:ph type="dt" sz="half" idx="10"/>
          </p:nvPr>
        </p:nvSpPr>
        <p:spPr>
          <a:xfrm>
            <a:off x="7416800" y="6509004"/>
            <a:ext cx="4003040" cy="274320"/>
          </a:xfrm>
        </p:spPr>
        <p:txBody>
          <a:bodyPr vert="horz" rtlCol="0"/>
          <a:lstStyle>
            <a:extLst/>
          </a:lstStyle>
          <a:p>
            <a:fld id="{D7D71AC2-DB58-42AE-870E-7F570741EB9C}" type="datetimeFigureOut">
              <a:rPr lang="es-MX" smtClean="0"/>
              <a:pPr/>
              <a:t>28/05/2017</a:t>
            </a:fld>
            <a:endParaRPr lang="es-MX"/>
          </a:p>
        </p:txBody>
      </p:sp>
      <p:sp>
        <p:nvSpPr>
          <p:cNvPr id="9" name="8 Marcador de número de diapositiva"/>
          <p:cNvSpPr>
            <a:spLocks noGrp="1"/>
          </p:cNvSpPr>
          <p:nvPr>
            <p:ph type="sldNum" sz="quarter" idx="11"/>
          </p:nvPr>
        </p:nvSpPr>
        <p:spPr>
          <a:xfrm>
            <a:off x="11518603" y="6509004"/>
            <a:ext cx="619051" cy="274320"/>
          </a:xfrm>
        </p:spPr>
        <p:txBody>
          <a:bodyPr vert="horz" rtlCol="0"/>
          <a:lstStyle>
            <a:lvl1pPr>
              <a:defRPr>
                <a:solidFill>
                  <a:schemeClr val="tx2">
                    <a:shade val="90000"/>
                  </a:schemeClr>
                </a:solidFill>
              </a:defRPr>
            </a:lvl1pPr>
            <a:extLst/>
          </a:lstStyle>
          <a:p>
            <a:fld id="{4C510BBA-F4AB-43B4-BA75-B0EB6FC694E4}" type="slidenum">
              <a:rPr lang="es-MX" smtClean="0"/>
              <a:pPr/>
              <a:t>‹Nº›</a:t>
            </a:fld>
            <a:endParaRPr lang="es-MX"/>
          </a:p>
        </p:txBody>
      </p:sp>
      <p:sp>
        <p:nvSpPr>
          <p:cNvPr id="10" name="9 Marcador de pie de página"/>
          <p:cNvSpPr>
            <a:spLocks noGrp="1"/>
          </p:cNvSpPr>
          <p:nvPr>
            <p:ph type="ftr" sz="quarter" idx="12"/>
          </p:nvPr>
        </p:nvSpPr>
        <p:spPr>
          <a:xfrm>
            <a:off x="2133600" y="6509004"/>
            <a:ext cx="5209952" cy="274320"/>
          </a:xfrm>
        </p:spPr>
        <p:txBody>
          <a:bodyPr vert="horz" rtlCol="0"/>
          <a:lstStyle>
            <a:extLst/>
          </a:lstStyle>
          <a:p>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Redondear rectángulo de esquina diagonal"/>
          <p:cNvSpPr/>
          <p:nvPr/>
        </p:nvSpPr>
        <p:spPr>
          <a:xfrm>
            <a:off x="219456" y="147085"/>
            <a:ext cx="11747795"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pie de página"/>
          <p:cNvSpPr>
            <a:spLocks noGrp="1"/>
          </p:cNvSpPr>
          <p:nvPr>
            <p:ph type="ftr" sz="quarter" idx="3"/>
          </p:nvPr>
        </p:nvSpPr>
        <p:spPr>
          <a:xfrm>
            <a:off x="1727200" y="6400800"/>
            <a:ext cx="5616352"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s-MX"/>
          </a:p>
        </p:txBody>
      </p:sp>
      <p:sp>
        <p:nvSpPr>
          <p:cNvPr id="14" name="13 Marcador de fecha"/>
          <p:cNvSpPr>
            <a:spLocks noGrp="1"/>
          </p:cNvSpPr>
          <p:nvPr>
            <p:ph type="dt" sz="half" idx="2"/>
          </p:nvPr>
        </p:nvSpPr>
        <p:spPr>
          <a:xfrm>
            <a:off x="7416800" y="6400800"/>
            <a:ext cx="400304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D7D71AC2-DB58-42AE-870E-7F570741EB9C}" type="datetimeFigureOut">
              <a:rPr lang="es-MX" smtClean="0"/>
              <a:pPr/>
              <a:t>28/05/2017</a:t>
            </a:fld>
            <a:endParaRPr lang="es-MX"/>
          </a:p>
        </p:txBody>
      </p:sp>
      <p:sp>
        <p:nvSpPr>
          <p:cNvPr id="23" name="22 Marcador de número de diapositiva"/>
          <p:cNvSpPr>
            <a:spLocks noGrp="1"/>
          </p:cNvSpPr>
          <p:nvPr>
            <p:ph type="sldNum" sz="quarter" idx="4"/>
          </p:nvPr>
        </p:nvSpPr>
        <p:spPr>
          <a:xfrm>
            <a:off x="11518603" y="6514568"/>
            <a:ext cx="619051"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4C510BBA-F4AB-43B4-BA75-B0EB6FC694E4}" type="slidenum">
              <a:rPr lang="es-MX" smtClean="0"/>
              <a:pPr/>
              <a:t>‹Nº›</a:t>
            </a:fld>
            <a:endParaRPr lang="es-MX"/>
          </a:p>
        </p:txBody>
      </p:sp>
      <p:sp>
        <p:nvSpPr>
          <p:cNvPr id="22" name="21 Marcador de título"/>
          <p:cNvSpPr>
            <a:spLocks noGrp="1"/>
          </p:cNvSpPr>
          <p:nvPr>
            <p:ph type="title"/>
          </p:nvPr>
        </p:nvSpPr>
        <p:spPr>
          <a:xfrm>
            <a:off x="609600" y="253536"/>
            <a:ext cx="109728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609600" y="1646237"/>
            <a:ext cx="10972800" cy="452628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s-MX" b="1" cap="all" dirty="0"/>
              <a:t>REFLEXIONES PARA LA FORMACIÓN DE UNA CONCIENCIA HISTÓRICA</a:t>
            </a:r>
            <a:r>
              <a:rPr lang="es-MX" dirty="0"/>
              <a:t/>
            </a:r>
            <a:br>
              <a:rPr lang="es-MX" dirty="0"/>
            </a:br>
            <a:endParaRPr lang="es-MX" dirty="0"/>
          </a:p>
        </p:txBody>
      </p:sp>
      <p:sp>
        <p:nvSpPr>
          <p:cNvPr id="3" name="Subtítulo 2"/>
          <p:cNvSpPr>
            <a:spLocks noGrp="1"/>
          </p:cNvSpPr>
          <p:nvPr>
            <p:ph type="subTitle" idx="1"/>
          </p:nvPr>
        </p:nvSpPr>
        <p:spPr>
          <a:xfrm>
            <a:off x="7729728" y="4777380"/>
            <a:ext cx="3755136" cy="861420"/>
          </a:xfrm>
        </p:spPr>
        <p:txBody>
          <a:bodyPr>
            <a:normAutofit fontScale="92500" lnSpcReduction="20000"/>
          </a:bodyPr>
          <a:lstStyle/>
          <a:p>
            <a:r>
              <a:rPr lang="es-MX" b="1" dirty="0"/>
              <a:t>Luz Elena Galván </a:t>
            </a:r>
            <a:r>
              <a:rPr lang="es-MX" b="1" dirty="0" err="1"/>
              <a:t>Lafarga</a:t>
            </a:r>
            <a:r>
              <a:rPr lang="es-MX" b="1" dirty="0"/>
              <a:t>.</a:t>
            </a:r>
            <a:endParaRPr lang="es-MX" dirty="0"/>
          </a:p>
        </p:txBody>
      </p:sp>
    </p:spTree>
    <p:extLst>
      <p:ext uri="{BB962C8B-B14F-4D97-AF65-F5344CB8AC3E}">
        <p14:creationId xmlns:p14="http://schemas.microsoft.com/office/powerpoint/2010/main" xmlns="" val="3705661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356616" y="1164336"/>
            <a:ext cx="10850880" cy="4708981"/>
          </a:xfrm>
          <a:prstGeom prst="rect">
            <a:avLst/>
          </a:prstGeom>
          <a:noFill/>
        </p:spPr>
        <p:txBody>
          <a:bodyPr wrap="square" rtlCol="0">
            <a:spAutoFit/>
          </a:bodyPr>
          <a:lstStyle/>
          <a:p>
            <a:r>
              <a:rPr lang="es-MX" sz="2000" b="1" dirty="0"/>
              <a:t>-</a:t>
            </a:r>
            <a:r>
              <a:rPr lang="es-MX" sz="2000" b="1" dirty="0" smtClean="0"/>
              <a:t>Vivian </a:t>
            </a:r>
            <a:r>
              <a:rPr lang="es-MX" sz="2000" b="1" dirty="0"/>
              <a:t>Hunter </a:t>
            </a:r>
            <a:r>
              <a:rPr lang="es-MX" sz="2000" b="1" dirty="0" err="1"/>
              <a:t>Galbraith</a:t>
            </a:r>
            <a:r>
              <a:rPr lang="es-MX" sz="2000" b="1" dirty="0"/>
              <a:t> </a:t>
            </a:r>
            <a:r>
              <a:rPr lang="es-MX" sz="2000" b="1" dirty="0" smtClean="0"/>
              <a:t>señala que </a:t>
            </a:r>
            <a:r>
              <a:rPr lang="es-MX" sz="2000" b="1" dirty="0"/>
              <a:t>la historia es un </a:t>
            </a:r>
            <a:r>
              <a:rPr lang="es-MX" sz="2000" b="1" dirty="0" smtClean="0"/>
              <a:t>conocimiento </a:t>
            </a:r>
            <a:endParaRPr lang="es-MX" sz="2000" b="1" dirty="0" smtClean="0"/>
          </a:p>
          <a:p>
            <a:r>
              <a:rPr lang="es-MX" sz="2000" b="1" dirty="0" smtClean="0"/>
              <a:t>vivo</a:t>
            </a:r>
            <a:r>
              <a:rPr lang="es-MX" sz="2000" b="1" dirty="0"/>
              <a:t>, una conciencia del pasado común a educadores y </a:t>
            </a:r>
            <a:r>
              <a:rPr lang="es-MX" sz="2000" b="1" dirty="0" smtClean="0"/>
              <a:t>educandos </a:t>
            </a:r>
            <a:r>
              <a:rPr lang="es-MX" sz="2000" b="1" dirty="0"/>
              <a:t>y </a:t>
            </a:r>
            <a:endParaRPr lang="es-MX" sz="2000" b="1" dirty="0" smtClean="0"/>
          </a:p>
          <a:p>
            <a:r>
              <a:rPr lang="es-MX" sz="2000" b="1" dirty="0" smtClean="0"/>
              <a:t>una </a:t>
            </a:r>
            <a:r>
              <a:rPr lang="es-MX" sz="2000" b="1" dirty="0"/>
              <a:t>búsqueda siempre </a:t>
            </a:r>
            <a:r>
              <a:rPr lang="es-MX" sz="2000" b="1" dirty="0" smtClean="0"/>
              <a:t>cambiante</a:t>
            </a:r>
            <a:r>
              <a:rPr lang="es-MX" sz="2000" b="1" dirty="0" smtClean="0"/>
              <a:t>.</a:t>
            </a:r>
            <a:endParaRPr lang="es-MX" sz="2000" b="1" dirty="0" smtClean="0"/>
          </a:p>
          <a:p>
            <a:endParaRPr lang="es-MX" sz="2000" b="1" dirty="0"/>
          </a:p>
          <a:p>
            <a:r>
              <a:rPr lang="es-MX" sz="2000" b="1" dirty="0" smtClean="0"/>
              <a:t>-La </a:t>
            </a:r>
            <a:r>
              <a:rPr lang="es-MX" sz="2000" b="1" dirty="0"/>
              <a:t>corriente de Los </a:t>
            </a:r>
            <a:r>
              <a:rPr lang="es-MX" sz="2000" b="1" dirty="0" err="1" smtClean="0"/>
              <a:t>Annales</a:t>
            </a:r>
            <a:r>
              <a:rPr lang="es-MX" sz="2000" b="1" dirty="0" smtClean="0"/>
              <a:t> es</a:t>
            </a:r>
            <a:r>
              <a:rPr lang="es-MX" sz="2000" b="1" dirty="0"/>
              <a:t> iniciada por Marc Bloch </a:t>
            </a:r>
            <a:r>
              <a:rPr lang="es-MX" sz="2000" b="1" dirty="0" smtClean="0"/>
              <a:t>y</a:t>
            </a:r>
          </a:p>
          <a:p>
            <a:r>
              <a:rPr lang="es-MX" sz="2000" b="1" dirty="0" smtClean="0"/>
              <a:t> </a:t>
            </a:r>
            <a:r>
              <a:rPr lang="es-MX" sz="2000" b="1" dirty="0" err="1"/>
              <a:t>Lucien</a:t>
            </a:r>
            <a:r>
              <a:rPr lang="es-MX" sz="2000" b="1" dirty="0"/>
              <a:t> </a:t>
            </a:r>
            <a:r>
              <a:rPr lang="es-MX" sz="2000" b="1" dirty="0" err="1"/>
              <a:t>Fèbvre</a:t>
            </a:r>
            <a:r>
              <a:rPr lang="es-MX" sz="2000" b="1" dirty="0"/>
              <a:t> en </a:t>
            </a:r>
            <a:r>
              <a:rPr lang="es-MX" sz="2000" b="1" dirty="0" smtClean="0"/>
              <a:t>1929, </a:t>
            </a:r>
            <a:r>
              <a:rPr lang="es-MX" sz="2000" b="1" dirty="0"/>
              <a:t>abren una puerta para la enseñanza de la </a:t>
            </a:r>
            <a:endParaRPr lang="es-MX" sz="2000" b="1" dirty="0" smtClean="0"/>
          </a:p>
          <a:p>
            <a:r>
              <a:rPr lang="es-MX" sz="2000" b="1" dirty="0" smtClean="0"/>
              <a:t>Historia </a:t>
            </a:r>
            <a:r>
              <a:rPr lang="es-MX" sz="2000" b="1" dirty="0"/>
              <a:t>porque permiten nuevos acercamientos teóricos y </a:t>
            </a:r>
            <a:endParaRPr lang="es-MX" sz="2000" b="1" dirty="0" smtClean="0"/>
          </a:p>
          <a:p>
            <a:r>
              <a:rPr lang="es-MX" sz="2000" b="1" dirty="0" smtClean="0"/>
              <a:t>metodológicos</a:t>
            </a:r>
            <a:endParaRPr lang="es-MX" sz="2000" b="1" dirty="0" smtClean="0"/>
          </a:p>
          <a:p>
            <a:endParaRPr lang="es-MX" sz="2000" b="1" dirty="0"/>
          </a:p>
          <a:p>
            <a:r>
              <a:rPr lang="es-MX" sz="2000" b="1" dirty="0" smtClean="0"/>
              <a:t>-</a:t>
            </a:r>
            <a:r>
              <a:rPr lang="es-MX" sz="2000" b="1" dirty="0"/>
              <a:t>Para acercarnos a la enseñanza de </a:t>
            </a:r>
            <a:r>
              <a:rPr lang="es-MX" sz="2000" b="1" dirty="0" smtClean="0"/>
              <a:t>loa historia </a:t>
            </a:r>
            <a:r>
              <a:rPr lang="es-MX" sz="2000" b="1" dirty="0"/>
              <a:t>es necesario el anclaje de dos conceptos inseparables: tiempo y espacio. </a:t>
            </a:r>
            <a:endParaRPr lang="es-MX" sz="2000" b="1" dirty="0" smtClean="0"/>
          </a:p>
          <a:p>
            <a:endParaRPr lang="es-MX" sz="2000" b="1" dirty="0"/>
          </a:p>
          <a:p>
            <a:r>
              <a:rPr lang="es-MX" sz="2000" b="1" dirty="0" smtClean="0"/>
              <a:t>-El</a:t>
            </a:r>
            <a:r>
              <a:rPr lang="es-MX" sz="2000" b="1" dirty="0"/>
              <a:t> primer paso para pensar históricamente es tener esa conciencia que permite captar lo permanente frente a lo transitorio. </a:t>
            </a:r>
            <a:r>
              <a:rPr lang="es-MX" sz="2000" b="1" dirty="0" smtClean="0"/>
              <a:t>También destaca  </a:t>
            </a:r>
            <a:r>
              <a:rPr lang="es-MX" sz="2000" b="1" dirty="0"/>
              <a:t>la importancia la vida cotidiana, </a:t>
            </a:r>
            <a:r>
              <a:rPr lang="es-MX" sz="2000" b="1" dirty="0" smtClean="0"/>
              <a:t>en esta los alumnos se acercan a la historia que no esta escrita. </a:t>
            </a:r>
            <a:endParaRPr lang="es-MX" sz="2000" b="1" dirty="0"/>
          </a:p>
        </p:txBody>
      </p:sp>
      <p:pic>
        <p:nvPicPr>
          <p:cNvPr id="4" name="3 Imagen" descr="fuentes-historicas.jpg"/>
          <p:cNvPicPr>
            <a:picLocks noChangeAspect="1"/>
          </p:cNvPicPr>
          <p:nvPr/>
        </p:nvPicPr>
        <p:blipFill>
          <a:blip r:embed="rId2" cstate="print"/>
          <a:stretch>
            <a:fillRect/>
          </a:stretch>
        </p:blipFill>
        <p:spPr>
          <a:xfrm>
            <a:off x="8435517" y="388850"/>
            <a:ext cx="3591383" cy="2862349"/>
          </a:xfrm>
          <a:prstGeom prst="rect">
            <a:avLst/>
          </a:prstGeom>
        </p:spPr>
      </p:pic>
    </p:spTree>
    <p:extLst>
      <p:ext uri="{BB962C8B-B14F-4D97-AF65-F5344CB8AC3E}">
        <p14:creationId xmlns:p14="http://schemas.microsoft.com/office/powerpoint/2010/main" xmlns="" val="2883370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162052" y="820928"/>
            <a:ext cx="11167872" cy="5016758"/>
          </a:xfrm>
          <a:prstGeom prst="rect">
            <a:avLst/>
          </a:prstGeom>
          <a:noFill/>
        </p:spPr>
        <p:txBody>
          <a:bodyPr wrap="square" rtlCol="0">
            <a:spAutoFit/>
          </a:bodyPr>
          <a:lstStyle/>
          <a:p>
            <a:r>
              <a:rPr lang="es-MX" sz="2000" b="1" dirty="0" smtClean="0"/>
              <a:t>-Investigar sobre su vida cotidiana, la alimentación que comían los pueblos antes de la llegada de los españoles, como se combinaron alimentos, líneas del tiempo, espacio histórico, son actividades que su objetivo es comprender tiempo y espacio</a:t>
            </a:r>
          </a:p>
          <a:p>
            <a:endParaRPr lang="es-MX" sz="2000" b="1" dirty="0"/>
          </a:p>
          <a:p>
            <a:r>
              <a:rPr lang="es-MX" sz="2000" b="1" dirty="0" smtClean="0"/>
              <a:t>-El principal reto que se presenta es imaginar para crear una conciencia histórica en los alumnos. El maestro debe seleccionar y organizar la información  de acuerdo con los temas del programa y los intereses de los alumnos. </a:t>
            </a:r>
          </a:p>
          <a:p>
            <a:endParaRPr lang="es-MX" sz="2000" b="1" dirty="0"/>
          </a:p>
          <a:p>
            <a:r>
              <a:rPr lang="es-MX" sz="2000" b="1" dirty="0" smtClean="0"/>
              <a:t>-Diversos </a:t>
            </a:r>
            <a:r>
              <a:rPr lang="es-MX" sz="2000" b="1" dirty="0"/>
              <a:t>investigadores han insistido en reflexionar la Historia como ciencia social y determinar sus funciones. Entre ellos: Leopoldo Zea buscó la identificación de lo nacional; </a:t>
            </a:r>
            <a:r>
              <a:rPr lang="es-MX" sz="2000" b="1" dirty="0" smtClean="0"/>
              <a:t>		</a:t>
            </a:r>
            <a:r>
              <a:rPr lang="es-MX" sz="2000" b="1" smtClean="0"/>
              <a:t>	Luis </a:t>
            </a:r>
            <a:r>
              <a:rPr lang="es-MX" sz="2000" b="1" dirty="0"/>
              <a:t>Villoro remarcó que la Historia no había entendido su </a:t>
            </a:r>
            <a:r>
              <a:rPr lang="es-MX" sz="2000" b="1" dirty="0" smtClean="0"/>
              <a:t>			</a:t>
            </a:r>
            <a:r>
              <a:rPr lang="es-MX" sz="2000" b="1" smtClean="0"/>
              <a:t>	objeto </a:t>
            </a:r>
            <a:r>
              <a:rPr lang="es-MX" sz="2000" b="1" dirty="0"/>
              <a:t>de </a:t>
            </a:r>
            <a:r>
              <a:rPr lang="es-MX" sz="2000" b="1" dirty="0" smtClean="0"/>
              <a:t>estudio;</a:t>
            </a:r>
            <a:r>
              <a:rPr lang="es-MX" sz="2000" b="1" dirty="0"/>
              <a:t> finalmente, Luis González y González se </a:t>
            </a:r>
            <a:r>
              <a:rPr lang="es-MX" sz="2000" b="1" dirty="0" smtClean="0"/>
              <a:t>			</a:t>
            </a:r>
            <a:r>
              <a:rPr lang="es-MX" sz="2000" b="1" smtClean="0"/>
              <a:t>	alejó</a:t>
            </a:r>
            <a:r>
              <a:rPr lang="es-MX" sz="2000" b="1" dirty="0"/>
              <a:t> de la historia oficial, política y cargada de héroes, para </a:t>
            </a:r>
            <a:r>
              <a:rPr lang="es-MX" sz="2000" b="1" dirty="0" smtClean="0"/>
              <a:t>			</a:t>
            </a:r>
            <a:r>
              <a:rPr lang="es-MX" sz="2000" b="1" smtClean="0"/>
              <a:t>	hablar </a:t>
            </a:r>
            <a:r>
              <a:rPr lang="es-MX" sz="2000" b="1" dirty="0"/>
              <a:t>en un terreno más humano y cotidiano como el </a:t>
            </a:r>
            <a:r>
              <a:rPr lang="es-MX" sz="2000" b="1" dirty="0" smtClean="0"/>
              <a:t>					regional</a:t>
            </a:r>
            <a:r>
              <a:rPr lang="es-MX" sz="2000" b="1" dirty="0"/>
              <a:t>.</a:t>
            </a:r>
          </a:p>
          <a:p>
            <a:endParaRPr lang="es-MX" sz="2000" dirty="0"/>
          </a:p>
        </p:txBody>
      </p:sp>
      <p:pic>
        <p:nvPicPr>
          <p:cNvPr id="4" name="3 Imagen" descr="mapa.jpg"/>
          <p:cNvPicPr>
            <a:picLocks noChangeAspect="1"/>
          </p:cNvPicPr>
          <p:nvPr/>
        </p:nvPicPr>
        <p:blipFill>
          <a:blip r:embed="rId2" cstate="print"/>
          <a:stretch>
            <a:fillRect/>
          </a:stretch>
        </p:blipFill>
        <p:spPr>
          <a:xfrm>
            <a:off x="215900" y="3873500"/>
            <a:ext cx="3708400" cy="2781300"/>
          </a:xfrm>
          <a:prstGeom prst="rect">
            <a:avLst/>
          </a:prstGeom>
        </p:spPr>
      </p:pic>
    </p:spTree>
    <p:extLst>
      <p:ext uri="{BB962C8B-B14F-4D97-AF65-F5344CB8AC3E}">
        <p14:creationId xmlns:p14="http://schemas.microsoft.com/office/powerpoint/2010/main" xmlns="" val="33158194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undición">
  <a:themeElements>
    <a:clrScheme name="Fundición">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undición">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undición">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37</TotalTime>
  <Words>102</Words>
  <Application>Microsoft Office PowerPoint</Application>
  <PresentationFormat>Personalizado</PresentationFormat>
  <Paragraphs>19</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Fundición</vt:lpstr>
      <vt:lpstr>REFLEXIONES PARA LA FORMACIÓN DE UNA CONCIENCIA HISTÓRICA </vt:lpstr>
      <vt:lpstr>Diapositiva 2</vt:lpstr>
      <vt:lpstr>Diapositiva 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REFLEXIONES PARA LA FORMACIÓN DE UNA CONCIENCIA HISTÓRICA</dc:title>
  <dc:creator>DulceyDany</dc:creator>
  <cp:lastModifiedBy>lucia garcia</cp:lastModifiedBy>
  <cp:revision>6</cp:revision>
  <dcterms:created xsi:type="dcterms:W3CDTF">2017-05-28T19:37:41Z</dcterms:created>
  <dcterms:modified xsi:type="dcterms:W3CDTF">2017-05-29T03:39:56Z</dcterms:modified>
</cp:coreProperties>
</file>