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6279475" cy="51120675"/>
  <p:notesSz cx="6858000" cy="9144000"/>
  <p:defaultTextStyle>
    <a:defPPr>
      <a:defRPr lang="es-MX"/>
    </a:defPPr>
    <a:lvl1pPr marL="0" algn="l" defTabSz="3715207" rtl="0" eaLnBrk="1" latinLnBrk="0" hangingPunct="1">
      <a:defRPr sz="7313" kern="1200">
        <a:solidFill>
          <a:schemeClr val="tx1"/>
        </a:solidFill>
        <a:latin typeface="+mn-lt"/>
        <a:ea typeface="+mn-ea"/>
        <a:cs typeface="+mn-cs"/>
      </a:defRPr>
    </a:lvl1pPr>
    <a:lvl2pPr marL="1857604" algn="l" defTabSz="3715207" rtl="0" eaLnBrk="1" latinLnBrk="0" hangingPunct="1">
      <a:defRPr sz="7313" kern="1200">
        <a:solidFill>
          <a:schemeClr val="tx1"/>
        </a:solidFill>
        <a:latin typeface="+mn-lt"/>
        <a:ea typeface="+mn-ea"/>
        <a:cs typeface="+mn-cs"/>
      </a:defRPr>
    </a:lvl2pPr>
    <a:lvl3pPr marL="3715207" algn="l" defTabSz="3715207" rtl="0" eaLnBrk="1" latinLnBrk="0" hangingPunct="1">
      <a:defRPr sz="7313" kern="1200">
        <a:solidFill>
          <a:schemeClr val="tx1"/>
        </a:solidFill>
        <a:latin typeface="+mn-lt"/>
        <a:ea typeface="+mn-ea"/>
        <a:cs typeface="+mn-cs"/>
      </a:defRPr>
    </a:lvl3pPr>
    <a:lvl4pPr marL="5572811" algn="l" defTabSz="3715207" rtl="0" eaLnBrk="1" latinLnBrk="0" hangingPunct="1">
      <a:defRPr sz="7313" kern="1200">
        <a:solidFill>
          <a:schemeClr val="tx1"/>
        </a:solidFill>
        <a:latin typeface="+mn-lt"/>
        <a:ea typeface="+mn-ea"/>
        <a:cs typeface="+mn-cs"/>
      </a:defRPr>
    </a:lvl4pPr>
    <a:lvl5pPr marL="7430414" algn="l" defTabSz="3715207" rtl="0" eaLnBrk="1" latinLnBrk="0" hangingPunct="1">
      <a:defRPr sz="7313" kern="1200">
        <a:solidFill>
          <a:schemeClr val="tx1"/>
        </a:solidFill>
        <a:latin typeface="+mn-lt"/>
        <a:ea typeface="+mn-ea"/>
        <a:cs typeface="+mn-cs"/>
      </a:defRPr>
    </a:lvl5pPr>
    <a:lvl6pPr marL="9288018" algn="l" defTabSz="3715207" rtl="0" eaLnBrk="1" latinLnBrk="0" hangingPunct="1">
      <a:defRPr sz="7313" kern="1200">
        <a:solidFill>
          <a:schemeClr val="tx1"/>
        </a:solidFill>
        <a:latin typeface="+mn-lt"/>
        <a:ea typeface="+mn-ea"/>
        <a:cs typeface="+mn-cs"/>
      </a:defRPr>
    </a:lvl6pPr>
    <a:lvl7pPr marL="11145622" algn="l" defTabSz="3715207" rtl="0" eaLnBrk="1" latinLnBrk="0" hangingPunct="1">
      <a:defRPr sz="7313" kern="1200">
        <a:solidFill>
          <a:schemeClr val="tx1"/>
        </a:solidFill>
        <a:latin typeface="+mn-lt"/>
        <a:ea typeface="+mn-ea"/>
        <a:cs typeface="+mn-cs"/>
      </a:defRPr>
    </a:lvl7pPr>
    <a:lvl8pPr marL="13003225" algn="l" defTabSz="3715207" rtl="0" eaLnBrk="1" latinLnBrk="0" hangingPunct="1">
      <a:defRPr sz="7313" kern="1200">
        <a:solidFill>
          <a:schemeClr val="tx1"/>
        </a:solidFill>
        <a:latin typeface="+mn-lt"/>
        <a:ea typeface="+mn-ea"/>
        <a:cs typeface="+mn-cs"/>
      </a:defRPr>
    </a:lvl8pPr>
    <a:lvl9pPr marL="14860829" algn="l" defTabSz="3715207" rtl="0" eaLnBrk="1" latinLnBrk="0" hangingPunct="1">
      <a:defRPr sz="731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10" d="100"/>
          <a:sy n="10" d="100"/>
        </p:scale>
        <p:origin x="230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0961" y="8366281"/>
            <a:ext cx="22337554" cy="17797568"/>
          </a:xfrm>
        </p:spPr>
        <p:txBody>
          <a:bodyPr anchor="b"/>
          <a:lstStyle>
            <a:lvl1pPr algn="ctr">
              <a:defRPr sz="172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4935" y="26850192"/>
            <a:ext cx="19709606" cy="12342326"/>
          </a:xfrm>
        </p:spPr>
        <p:txBody>
          <a:bodyPr/>
          <a:lstStyle>
            <a:lvl1pPr marL="0" indent="0" algn="ctr">
              <a:buNone/>
              <a:defRPr sz="6898"/>
            </a:lvl1pPr>
            <a:lvl2pPr marL="1313993" indent="0" algn="ctr">
              <a:buNone/>
              <a:defRPr sz="5748"/>
            </a:lvl2pPr>
            <a:lvl3pPr marL="2627986" indent="0" algn="ctr">
              <a:buNone/>
              <a:defRPr sz="5173"/>
            </a:lvl3pPr>
            <a:lvl4pPr marL="3941978" indent="0" algn="ctr">
              <a:buNone/>
              <a:defRPr sz="4598"/>
            </a:lvl4pPr>
            <a:lvl5pPr marL="5255971" indent="0" algn="ctr">
              <a:buNone/>
              <a:defRPr sz="4598"/>
            </a:lvl5pPr>
            <a:lvl6pPr marL="6569964" indent="0" algn="ctr">
              <a:buNone/>
              <a:defRPr sz="4598"/>
            </a:lvl6pPr>
            <a:lvl7pPr marL="7883957" indent="0" algn="ctr">
              <a:buNone/>
              <a:defRPr sz="4598"/>
            </a:lvl7pPr>
            <a:lvl8pPr marL="9197950" indent="0" algn="ctr">
              <a:buNone/>
              <a:defRPr sz="4598"/>
            </a:lvl8pPr>
            <a:lvl9pPr marL="10511942" indent="0" algn="ctr">
              <a:buNone/>
              <a:defRPr sz="4598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40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331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806251" y="2721703"/>
            <a:ext cx="5666512" cy="433224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6715" y="2721703"/>
            <a:ext cx="16671042" cy="433224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29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743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028" y="12744683"/>
            <a:ext cx="22666047" cy="21264777"/>
          </a:xfrm>
        </p:spPr>
        <p:txBody>
          <a:bodyPr anchor="b"/>
          <a:lstStyle>
            <a:lvl1pPr>
              <a:defRPr sz="172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3028" y="34210633"/>
            <a:ext cx="22666047" cy="11182644"/>
          </a:xfrm>
        </p:spPr>
        <p:txBody>
          <a:bodyPr/>
          <a:lstStyle>
            <a:lvl1pPr marL="0" indent="0">
              <a:buNone/>
              <a:defRPr sz="6898">
                <a:solidFill>
                  <a:schemeClr val="tx1"/>
                </a:solidFill>
              </a:defRPr>
            </a:lvl1pPr>
            <a:lvl2pPr marL="1313993" indent="0">
              <a:buNone/>
              <a:defRPr sz="5748">
                <a:solidFill>
                  <a:schemeClr val="tx1">
                    <a:tint val="75000"/>
                  </a:schemeClr>
                </a:solidFill>
              </a:defRPr>
            </a:lvl2pPr>
            <a:lvl3pPr marL="2627986" indent="0">
              <a:buNone/>
              <a:defRPr sz="5173">
                <a:solidFill>
                  <a:schemeClr val="tx1">
                    <a:tint val="75000"/>
                  </a:schemeClr>
                </a:solidFill>
              </a:defRPr>
            </a:lvl3pPr>
            <a:lvl4pPr marL="3941978" indent="0">
              <a:buNone/>
              <a:defRPr sz="4598">
                <a:solidFill>
                  <a:schemeClr val="tx1">
                    <a:tint val="75000"/>
                  </a:schemeClr>
                </a:solidFill>
              </a:defRPr>
            </a:lvl4pPr>
            <a:lvl5pPr marL="5255971" indent="0">
              <a:buNone/>
              <a:defRPr sz="4598">
                <a:solidFill>
                  <a:schemeClr val="tx1">
                    <a:tint val="75000"/>
                  </a:schemeClr>
                </a:solidFill>
              </a:defRPr>
            </a:lvl5pPr>
            <a:lvl6pPr marL="6569964" indent="0">
              <a:buNone/>
              <a:defRPr sz="4598">
                <a:solidFill>
                  <a:schemeClr val="tx1">
                    <a:tint val="75000"/>
                  </a:schemeClr>
                </a:solidFill>
              </a:defRPr>
            </a:lvl6pPr>
            <a:lvl7pPr marL="7883957" indent="0">
              <a:buNone/>
              <a:defRPr sz="4598">
                <a:solidFill>
                  <a:schemeClr val="tx1">
                    <a:tint val="75000"/>
                  </a:schemeClr>
                </a:solidFill>
              </a:defRPr>
            </a:lvl7pPr>
            <a:lvl8pPr marL="9197950" indent="0">
              <a:buNone/>
              <a:defRPr sz="4598">
                <a:solidFill>
                  <a:schemeClr val="tx1">
                    <a:tint val="75000"/>
                  </a:schemeClr>
                </a:solidFill>
              </a:defRPr>
            </a:lvl8pPr>
            <a:lvl9pPr marL="10511942" indent="0">
              <a:buNone/>
              <a:defRPr sz="4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06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6714" y="13608513"/>
            <a:ext cx="11168777" cy="32435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03984" y="13608513"/>
            <a:ext cx="11168777" cy="32435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549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137" y="2721714"/>
            <a:ext cx="22666047" cy="98809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0140" y="12531669"/>
            <a:ext cx="11117448" cy="6141577"/>
          </a:xfrm>
        </p:spPr>
        <p:txBody>
          <a:bodyPr anchor="b"/>
          <a:lstStyle>
            <a:lvl1pPr marL="0" indent="0">
              <a:buNone/>
              <a:defRPr sz="6898" b="1"/>
            </a:lvl1pPr>
            <a:lvl2pPr marL="1313993" indent="0">
              <a:buNone/>
              <a:defRPr sz="5748" b="1"/>
            </a:lvl2pPr>
            <a:lvl3pPr marL="2627986" indent="0">
              <a:buNone/>
              <a:defRPr sz="5173" b="1"/>
            </a:lvl3pPr>
            <a:lvl4pPr marL="3941978" indent="0">
              <a:buNone/>
              <a:defRPr sz="4598" b="1"/>
            </a:lvl4pPr>
            <a:lvl5pPr marL="5255971" indent="0">
              <a:buNone/>
              <a:defRPr sz="4598" b="1"/>
            </a:lvl5pPr>
            <a:lvl6pPr marL="6569964" indent="0">
              <a:buNone/>
              <a:defRPr sz="4598" b="1"/>
            </a:lvl6pPr>
            <a:lvl7pPr marL="7883957" indent="0">
              <a:buNone/>
              <a:defRPr sz="4598" b="1"/>
            </a:lvl7pPr>
            <a:lvl8pPr marL="9197950" indent="0">
              <a:buNone/>
              <a:defRPr sz="4598" b="1"/>
            </a:lvl8pPr>
            <a:lvl9pPr marL="10511942" indent="0">
              <a:buNone/>
              <a:defRPr sz="459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0140" y="18673247"/>
            <a:ext cx="11117448" cy="2746553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303986" y="12531669"/>
            <a:ext cx="11172200" cy="6141577"/>
          </a:xfrm>
        </p:spPr>
        <p:txBody>
          <a:bodyPr anchor="b"/>
          <a:lstStyle>
            <a:lvl1pPr marL="0" indent="0">
              <a:buNone/>
              <a:defRPr sz="6898" b="1"/>
            </a:lvl1pPr>
            <a:lvl2pPr marL="1313993" indent="0">
              <a:buNone/>
              <a:defRPr sz="5748" b="1"/>
            </a:lvl2pPr>
            <a:lvl3pPr marL="2627986" indent="0">
              <a:buNone/>
              <a:defRPr sz="5173" b="1"/>
            </a:lvl3pPr>
            <a:lvl4pPr marL="3941978" indent="0">
              <a:buNone/>
              <a:defRPr sz="4598" b="1"/>
            </a:lvl4pPr>
            <a:lvl5pPr marL="5255971" indent="0">
              <a:buNone/>
              <a:defRPr sz="4598" b="1"/>
            </a:lvl5pPr>
            <a:lvl6pPr marL="6569964" indent="0">
              <a:buNone/>
              <a:defRPr sz="4598" b="1"/>
            </a:lvl6pPr>
            <a:lvl7pPr marL="7883957" indent="0">
              <a:buNone/>
              <a:defRPr sz="4598" b="1"/>
            </a:lvl7pPr>
            <a:lvl8pPr marL="9197950" indent="0">
              <a:buNone/>
              <a:defRPr sz="4598" b="1"/>
            </a:lvl8pPr>
            <a:lvl9pPr marL="10511942" indent="0">
              <a:buNone/>
              <a:defRPr sz="459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303986" y="18673247"/>
            <a:ext cx="11172200" cy="2746553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255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848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2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137" y="3408045"/>
            <a:ext cx="8475815" cy="11928158"/>
          </a:xfrm>
        </p:spPr>
        <p:txBody>
          <a:bodyPr anchor="b"/>
          <a:lstStyle>
            <a:lvl1pPr>
              <a:defRPr sz="91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2200" y="7360442"/>
            <a:ext cx="13303984" cy="36328813"/>
          </a:xfrm>
        </p:spPr>
        <p:txBody>
          <a:bodyPr/>
          <a:lstStyle>
            <a:lvl1pPr>
              <a:defRPr sz="9197"/>
            </a:lvl1pPr>
            <a:lvl2pPr>
              <a:defRPr sz="8047"/>
            </a:lvl2pPr>
            <a:lvl3pPr>
              <a:defRPr sz="6898"/>
            </a:lvl3pPr>
            <a:lvl4pPr>
              <a:defRPr sz="5748"/>
            </a:lvl4pPr>
            <a:lvl5pPr>
              <a:defRPr sz="5748"/>
            </a:lvl5pPr>
            <a:lvl6pPr>
              <a:defRPr sz="5748"/>
            </a:lvl6pPr>
            <a:lvl7pPr>
              <a:defRPr sz="5748"/>
            </a:lvl7pPr>
            <a:lvl8pPr>
              <a:defRPr sz="5748"/>
            </a:lvl8pPr>
            <a:lvl9pPr>
              <a:defRPr sz="574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0137" y="15336203"/>
            <a:ext cx="8475815" cy="28412212"/>
          </a:xfrm>
        </p:spPr>
        <p:txBody>
          <a:bodyPr/>
          <a:lstStyle>
            <a:lvl1pPr marL="0" indent="0">
              <a:buNone/>
              <a:defRPr sz="4598"/>
            </a:lvl1pPr>
            <a:lvl2pPr marL="1313993" indent="0">
              <a:buNone/>
              <a:defRPr sz="4024"/>
            </a:lvl2pPr>
            <a:lvl3pPr marL="2627986" indent="0">
              <a:buNone/>
              <a:defRPr sz="3449"/>
            </a:lvl3pPr>
            <a:lvl4pPr marL="3941978" indent="0">
              <a:buNone/>
              <a:defRPr sz="2874"/>
            </a:lvl4pPr>
            <a:lvl5pPr marL="5255971" indent="0">
              <a:buNone/>
              <a:defRPr sz="2874"/>
            </a:lvl5pPr>
            <a:lvl6pPr marL="6569964" indent="0">
              <a:buNone/>
              <a:defRPr sz="2874"/>
            </a:lvl6pPr>
            <a:lvl7pPr marL="7883957" indent="0">
              <a:buNone/>
              <a:defRPr sz="2874"/>
            </a:lvl7pPr>
            <a:lvl8pPr marL="9197950" indent="0">
              <a:buNone/>
              <a:defRPr sz="2874"/>
            </a:lvl8pPr>
            <a:lvl9pPr marL="10511942" indent="0">
              <a:buNone/>
              <a:defRPr sz="287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3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137" y="3408045"/>
            <a:ext cx="8475815" cy="11928158"/>
          </a:xfrm>
        </p:spPr>
        <p:txBody>
          <a:bodyPr anchor="b"/>
          <a:lstStyle>
            <a:lvl1pPr>
              <a:defRPr sz="919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72200" y="7360442"/>
            <a:ext cx="13303984" cy="36328813"/>
          </a:xfrm>
        </p:spPr>
        <p:txBody>
          <a:bodyPr anchor="t"/>
          <a:lstStyle>
            <a:lvl1pPr marL="0" indent="0">
              <a:buNone/>
              <a:defRPr sz="9197"/>
            </a:lvl1pPr>
            <a:lvl2pPr marL="1313993" indent="0">
              <a:buNone/>
              <a:defRPr sz="8047"/>
            </a:lvl2pPr>
            <a:lvl3pPr marL="2627986" indent="0">
              <a:buNone/>
              <a:defRPr sz="6898"/>
            </a:lvl3pPr>
            <a:lvl4pPr marL="3941978" indent="0">
              <a:buNone/>
              <a:defRPr sz="5748"/>
            </a:lvl4pPr>
            <a:lvl5pPr marL="5255971" indent="0">
              <a:buNone/>
              <a:defRPr sz="5748"/>
            </a:lvl5pPr>
            <a:lvl6pPr marL="6569964" indent="0">
              <a:buNone/>
              <a:defRPr sz="5748"/>
            </a:lvl6pPr>
            <a:lvl7pPr marL="7883957" indent="0">
              <a:buNone/>
              <a:defRPr sz="5748"/>
            </a:lvl7pPr>
            <a:lvl8pPr marL="9197950" indent="0">
              <a:buNone/>
              <a:defRPr sz="5748"/>
            </a:lvl8pPr>
            <a:lvl9pPr marL="10511942" indent="0">
              <a:buNone/>
              <a:defRPr sz="574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0137" y="15336203"/>
            <a:ext cx="8475815" cy="28412212"/>
          </a:xfrm>
        </p:spPr>
        <p:txBody>
          <a:bodyPr/>
          <a:lstStyle>
            <a:lvl1pPr marL="0" indent="0">
              <a:buNone/>
              <a:defRPr sz="4598"/>
            </a:lvl1pPr>
            <a:lvl2pPr marL="1313993" indent="0">
              <a:buNone/>
              <a:defRPr sz="4024"/>
            </a:lvl2pPr>
            <a:lvl3pPr marL="2627986" indent="0">
              <a:buNone/>
              <a:defRPr sz="3449"/>
            </a:lvl3pPr>
            <a:lvl4pPr marL="3941978" indent="0">
              <a:buNone/>
              <a:defRPr sz="2874"/>
            </a:lvl4pPr>
            <a:lvl5pPr marL="5255971" indent="0">
              <a:buNone/>
              <a:defRPr sz="2874"/>
            </a:lvl5pPr>
            <a:lvl6pPr marL="6569964" indent="0">
              <a:buNone/>
              <a:defRPr sz="2874"/>
            </a:lvl6pPr>
            <a:lvl7pPr marL="7883957" indent="0">
              <a:buNone/>
              <a:defRPr sz="2874"/>
            </a:lvl7pPr>
            <a:lvl8pPr marL="9197950" indent="0">
              <a:buNone/>
              <a:defRPr sz="2874"/>
            </a:lvl8pPr>
            <a:lvl9pPr marL="10511942" indent="0">
              <a:buNone/>
              <a:defRPr sz="287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34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6714" y="2721714"/>
            <a:ext cx="22666047" cy="9880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6714" y="13608513"/>
            <a:ext cx="22666047" cy="3243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6714" y="47381303"/>
            <a:ext cx="5912882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8AB4D-0EBE-4D6A-8AB5-E7E33B17C1D3}" type="datetimeFigureOut">
              <a:rPr lang="es-MX" smtClean="0"/>
              <a:t>25/06/2017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05076" y="47381303"/>
            <a:ext cx="8869323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559879" y="47381303"/>
            <a:ext cx="5912882" cy="2721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A0D2-E49B-473B-A0F6-C7E50138CD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337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627986" rtl="0" eaLnBrk="1" latinLnBrk="0" hangingPunct="1">
        <a:lnSpc>
          <a:spcPct val="90000"/>
        </a:lnSpc>
        <a:spcBef>
          <a:spcPct val="0"/>
        </a:spcBef>
        <a:buNone/>
        <a:defRPr sz="126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6996" indent="-656996" algn="l" defTabSz="2627986" rtl="0" eaLnBrk="1" latinLnBrk="0" hangingPunct="1">
        <a:lnSpc>
          <a:spcPct val="90000"/>
        </a:lnSpc>
        <a:spcBef>
          <a:spcPts val="2874"/>
        </a:spcBef>
        <a:buFont typeface="Arial" panose="020B0604020202020204" pitchFamily="34" charset="0"/>
        <a:buChar char="•"/>
        <a:defRPr sz="8047" kern="1200">
          <a:solidFill>
            <a:schemeClr val="tx1"/>
          </a:solidFill>
          <a:latin typeface="+mn-lt"/>
          <a:ea typeface="+mn-ea"/>
          <a:cs typeface="+mn-cs"/>
        </a:defRPr>
      </a:lvl1pPr>
      <a:lvl2pPr marL="1970989" indent="-656996" algn="l" defTabSz="2627986" rtl="0" eaLnBrk="1" latinLnBrk="0" hangingPunct="1">
        <a:lnSpc>
          <a:spcPct val="90000"/>
        </a:lnSpc>
        <a:spcBef>
          <a:spcPts val="1437"/>
        </a:spcBef>
        <a:buFont typeface="Arial" panose="020B0604020202020204" pitchFamily="34" charset="0"/>
        <a:buChar char="•"/>
        <a:defRPr sz="6898" kern="1200">
          <a:solidFill>
            <a:schemeClr val="tx1"/>
          </a:solidFill>
          <a:latin typeface="+mn-lt"/>
          <a:ea typeface="+mn-ea"/>
          <a:cs typeface="+mn-cs"/>
        </a:defRPr>
      </a:lvl2pPr>
      <a:lvl3pPr marL="3284982" indent="-656996" algn="l" defTabSz="2627986" rtl="0" eaLnBrk="1" latinLnBrk="0" hangingPunct="1">
        <a:lnSpc>
          <a:spcPct val="90000"/>
        </a:lnSpc>
        <a:spcBef>
          <a:spcPts val="1437"/>
        </a:spcBef>
        <a:buFont typeface="Arial" panose="020B0604020202020204" pitchFamily="34" charset="0"/>
        <a:buChar char="•"/>
        <a:defRPr sz="5748" kern="1200">
          <a:solidFill>
            <a:schemeClr val="tx1"/>
          </a:solidFill>
          <a:latin typeface="+mn-lt"/>
          <a:ea typeface="+mn-ea"/>
          <a:cs typeface="+mn-cs"/>
        </a:defRPr>
      </a:lvl3pPr>
      <a:lvl4pPr marL="4598975" indent="-656996" algn="l" defTabSz="2627986" rtl="0" eaLnBrk="1" latinLnBrk="0" hangingPunct="1">
        <a:lnSpc>
          <a:spcPct val="90000"/>
        </a:lnSpc>
        <a:spcBef>
          <a:spcPts val="1437"/>
        </a:spcBef>
        <a:buFont typeface="Arial" panose="020B0604020202020204" pitchFamily="34" charset="0"/>
        <a:buChar char="•"/>
        <a:defRPr sz="5173" kern="1200">
          <a:solidFill>
            <a:schemeClr val="tx1"/>
          </a:solidFill>
          <a:latin typeface="+mn-lt"/>
          <a:ea typeface="+mn-ea"/>
          <a:cs typeface="+mn-cs"/>
        </a:defRPr>
      </a:lvl4pPr>
      <a:lvl5pPr marL="5912968" indent="-656996" algn="l" defTabSz="2627986" rtl="0" eaLnBrk="1" latinLnBrk="0" hangingPunct="1">
        <a:lnSpc>
          <a:spcPct val="90000"/>
        </a:lnSpc>
        <a:spcBef>
          <a:spcPts val="1437"/>
        </a:spcBef>
        <a:buFont typeface="Arial" panose="020B0604020202020204" pitchFamily="34" charset="0"/>
        <a:buChar char="•"/>
        <a:defRPr sz="5173" kern="1200">
          <a:solidFill>
            <a:schemeClr val="tx1"/>
          </a:solidFill>
          <a:latin typeface="+mn-lt"/>
          <a:ea typeface="+mn-ea"/>
          <a:cs typeface="+mn-cs"/>
        </a:defRPr>
      </a:lvl5pPr>
      <a:lvl6pPr marL="7226960" indent="-656996" algn="l" defTabSz="2627986" rtl="0" eaLnBrk="1" latinLnBrk="0" hangingPunct="1">
        <a:lnSpc>
          <a:spcPct val="90000"/>
        </a:lnSpc>
        <a:spcBef>
          <a:spcPts val="1437"/>
        </a:spcBef>
        <a:buFont typeface="Arial" panose="020B0604020202020204" pitchFamily="34" charset="0"/>
        <a:buChar char="•"/>
        <a:defRPr sz="5173" kern="1200">
          <a:solidFill>
            <a:schemeClr val="tx1"/>
          </a:solidFill>
          <a:latin typeface="+mn-lt"/>
          <a:ea typeface="+mn-ea"/>
          <a:cs typeface="+mn-cs"/>
        </a:defRPr>
      </a:lvl6pPr>
      <a:lvl7pPr marL="8540953" indent="-656996" algn="l" defTabSz="2627986" rtl="0" eaLnBrk="1" latinLnBrk="0" hangingPunct="1">
        <a:lnSpc>
          <a:spcPct val="90000"/>
        </a:lnSpc>
        <a:spcBef>
          <a:spcPts val="1437"/>
        </a:spcBef>
        <a:buFont typeface="Arial" panose="020B0604020202020204" pitchFamily="34" charset="0"/>
        <a:buChar char="•"/>
        <a:defRPr sz="5173" kern="1200">
          <a:solidFill>
            <a:schemeClr val="tx1"/>
          </a:solidFill>
          <a:latin typeface="+mn-lt"/>
          <a:ea typeface="+mn-ea"/>
          <a:cs typeface="+mn-cs"/>
        </a:defRPr>
      </a:lvl7pPr>
      <a:lvl8pPr marL="9854946" indent="-656996" algn="l" defTabSz="2627986" rtl="0" eaLnBrk="1" latinLnBrk="0" hangingPunct="1">
        <a:lnSpc>
          <a:spcPct val="90000"/>
        </a:lnSpc>
        <a:spcBef>
          <a:spcPts val="1437"/>
        </a:spcBef>
        <a:buFont typeface="Arial" panose="020B0604020202020204" pitchFamily="34" charset="0"/>
        <a:buChar char="•"/>
        <a:defRPr sz="5173" kern="1200">
          <a:solidFill>
            <a:schemeClr val="tx1"/>
          </a:solidFill>
          <a:latin typeface="+mn-lt"/>
          <a:ea typeface="+mn-ea"/>
          <a:cs typeface="+mn-cs"/>
        </a:defRPr>
      </a:lvl8pPr>
      <a:lvl9pPr marL="11168939" indent="-656996" algn="l" defTabSz="2627986" rtl="0" eaLnBrk="1" latinLnBrk="0" hangingPunct="1">
        <a:lnSpc>
          <a:spcPct val="90000"/>
        </a:lnSpc>
        <a:spcBef>
          <a:spcPts val="1437"/>
        </a:spcBef>
        <a:buFont typeface="Arial" panose="020B0604020202020204" pitchFamily="34" charset="0"/>
        <a:buChar char="•"/>
        <a:defRPr sz="5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27986" rtl="0" eaLnBrk="1" latinLnBrk="0" hangingPunct="1">
        <a:defRPr sz="5173" kern="1200">
          <a:solidFill>
            <a:schemeClr val="tx1"/>
          </a:solidFill>
          <a:latin typeface="+mn-lt"/>
          <a:ea typeface="+mn-ea"/>
          <a:cs typeface="+mn-cs"/>
        </a:defRPr>
      </a:lvl1pPr>
      <a:lvl2pPr marL="1313993" algn="l" defTabSz="2627986" rtl="0" eaLnBrk="1" latinLnBrk="0" hangingPunct="1">
        <a:defRPr sz="5173" kern="1200">
          <a:solidFill>
            <a:schemeClr val="tx1"/>
          </a:solidFill>
          <a:latin typeface="+mn-lt"/>
          <a:ea typeface="+mn-ea"/>
          <a:cs typeface="+mn-cs"/>
        </a:defRPr>
      </a:lvl2pPr>
      <a:lvl3pPr marL="2627986" algn="l" defTabSz="2627986" rtl="0" eaLnBrk="1" latinLnBrk="0" hangingPunct="1">
        <a:defRPr sz="5173" kern="1200">
          <a:solidFill>
            <a:schemeClr val="tx1"/>
          </a:solidFill>
          <a:latin typeface="+mn-lt"/>
          <a:ea typeface="+mn-ea"/>
          <a:cs typeface="+mn-cs"/>
        </a:defRPr>
      </a:lvl3pPr>
      <a:lvl4pPr marL="3941978" algn="l" defTabSz="2627986" rtl="0" eaLnBrk="1" latinLnBrk="0" hangingPunct="1">
        <a:defRPr sz="5173" kern="1200">
          <a:solidFill>
            <a:schemeClr val="tx1"/>
          </a:solidFill>
          <a:latin typeface="+mn-lt"/>
          <a:ea typeface="+mn-ea"/>
          <a:cs typeface="+mn-cs"/>
        </a:defRPr>
      </a:lvl4pPr>
      <a:lvl5pPr marL="5255971" algn="l" defTabSz="2627986" rtl="0" eaLnBrk="1" latinLnBrk="0" hangingPunct="1">
        <a:defRPr sz="5173" kern="1200">
          <a:solidFill>
            <a:schemeClr val="tx1"/>
          </a:solidFill>
          <a:latin typeface="+mn-lt"/>
          <a:ea typeface="+mn-ea"/>
          <a:cs typeface="+mn-cs"/>
        </a:defRPr>
      </a:lvl5pPr>
      <a:lvl6pPr marL="6569964" algn="l" defTabSz="2627986" rtl="0" eaLnBrk="1" latinLnBrk="0" hangingPunct="1">
        <a:defRPr sz="5173" kern="1200">
          <a:solidFill>
            <a:schemeClr val="tx1"/>
          </a:solidFill>
          <a:latin typeface="+mn-lt"/>
          <a:ea typeface="+mn-ea"/>
          <a:cs typeface="+mn-cs"/>
        </a:defRPr>
      </a:lvl6pPr>
      <a:lvl7pPr marL="7883957" algn="l" defTabSz="2627986" rtl="0" eaLnBrk="1" latinLnBrk="0" hangingPunct="1">
        <a:defRPr sz="5173" kern="1200">
          <a:solidFill>
            <a:schemeClr val="tx1"/>
          </a:solidFill>
          <a:latin typeface="+mn-lt"/>
          <a:ea typeface="+mn-ea"/>
          <a:cs typeface="+mn-cs"/>
        </a:defRPr>
      </a:lvl7pPr>
      <a:lvl8pPr marL="9197950" algn="l" defTabSz="2627986" rtl="0" eaLnBrk="1" latinLnBrk="0" hangingPunct="1">
        <a:defRPr sz="5173" kern="1200">
          <a:solidFill>
            <a:schemeClr val="tx1"/>
          </a:solidFill>
          <a:latin typeface="+mn-lt"/>
          <a:ea typeface="+mn-ea"/>
          <a:cs typeface="+mn-cs"/>
        </a:defRPr>
      </a:lvl8pPr>
      <a:lvl9pPr marL="10511942" algn="l" defTabSz="2627986" rtl="0" eaLnBrk="1" latinLnBrk="0" hangingPunct="1">
        <a:defRPr sz="5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6279475" cy="521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0" y="0"/>
            <a:ext cx="262794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0" b="1" dirty="0" smtClean="0">
                <a:solidFill>
                  <a:srgbClr val="924E16"/>
                </a:solidFill>
                <a:latin typeface="Packaging Funny" panose="02000500000000000000" pitchFamily="2" charset="0"/>
              </a:rPr>
              <a:t>El Pragmatismo </a:t>
            </a:r>
            <a:endParaRPr lang="es-MX" sz="22000" b="1" dirty="0">
              <a:solidFill>
                <a:srgbClr val="924E16"/>
              </a:solidFill>
              <a:latin typeface="Packaging Funny" panose="02000500000000000000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61176" y="4653021"/>
            <a:ext cx="2211829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0" b="1" dirty="0" smtClean="0">
                <a:solidFill>
                  <a:srgbClr val="00206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El </a:t>
            </a:r>
            <a:r>
              <a:rPr lang="es-MX" sz="12000" b="1" dirty="0" smtClean="0">
                <a:solidFill>
                  <a:srgbClr val="00B05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pragmatismo</a:t>
            </a:r>
            <a:r>
              <a:rPr lang="es-MX" sz="12000" b="1" dirty="0" smtClean="0">
                <a:solidFill>
                  <a:srgbClr val="00206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 es la filosofía de la </a:t>
            </a:r>
            <a:r>
              <a:rPr lang="es-MX" sz="12000" b="1" dirty="0" smtClean="0">
                <a:solidFill>
                  <a:srgbClr val="00B05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acción</a:t>
            </a:r>
            <a:r>
              <a:rPr lang="es-MX" sz="12000" b="1" dirty="0" smtClean="0">
                <a:solidFill>
                  <a:srgbClr val="00206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, es la búsqueda de las </a:t>
            </a:r>
            <a:r>
              <a:rPr lang="es-MX" sz="12000" b="1" dirty="0" smtClean="0">
                <a:solidFill>
                  <a:srgbClr val="00B05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consecuencias prácticas </a:t>
            </a:r>
            <a:r>
              <a:rPr lang="es-MX" sz="12000" b="1" dirty="0" smtClean="0">
                <a:solidFill>
                  <a:srgbClr val="00206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del pensamiento.</a:t>
            </a:r>
          </a:p>
        </p:txBody>
      </p:sp>
      <p:pic>
        <p:nvPicPr>
          <p:cNvPr id="1034" name="Picture 10" descr="Resultado de imagen para Pragmatismo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9811" y="6462698"/>
            <a:ext cx="9121594" cy="769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080587" y="12375790"/>
            <a:ext cx="262794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0" b="1" dirty="0" smtClean="0">
                <a:solidFill>
                  <a:srgbClr val="00206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Reduce lo verdadero a lo </a:t>
            </a:r>
            <a:r>
              <a:rPr lang="es-MX" sz="12000" b="1" dirty="0" smtClean="0">
                <a:solidFill>
                  <a:srgbClr val="00B05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útil,</a:t>
            </a:r>
            <a:r>
              <a:rPr lang="es-MX" sz="12000" b="1" dirty="0" smtClean="0">
                <a:solidFill>
                  <a:srgbClr val="00206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 niega el conocimiento teórico en diversos grados.</a:t>
            </a:r>
            <a:endParaRPr lang="es-MX" sz="12000" dirty="0"/>
          </a:p>
        </p:txBody>
      </p:sp>
      <p:pic>
        <p:nvPicPr>
          <p:cNvPr id="1036" name="Picture 12" descr="Resultado de imagen para william j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8" y="16985326"/>
            <a:ext cx="7332357" cy="94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827355" y="16043031"/>
            <a:ext cx="1845212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 smtClean="0">
                <a:solidFill>
                  <a:srgbClr val="00206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William James:</a:t>
            </a:r>
          </a:p>
          <a:p>
            <a:pPr algn="ctr"/>
            <a:r>
              <a:rPr lang="es-MX" sz="9600" b="1" dirty="0" smtClean="0">
                <a:latin typeface="DaddysGirl" panose="02000603000000000000" pitchFamily="2" charset="0"/>
                <a:ea typeface="DaddysGirl" panose="02000603000000000000" pitchFamily="2" charset="0"/>
              </a:rPr>
              <a:t>La utilidad para James no se reduce a la satisfacción de las necesidades materiales del ser humano, sino a todo cuanto sirva para el desarrollo del hombre en la sociedad, las ciencias sólo se convierten en verdades cuando son útiles</a:t>
            </a:r>
          </a:p>
        </p:txBody>
      </p:sp>
      <p:pic>
        <p:nvPicPr>
          <p:cNvPr id="1038" name="Picture 14" descr="Resultado de imagen para charles sanders peirce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924E1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541" y="27612901"/>
            <a:ext cx="685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0" y="27403174"/>
            <a:ext cx="1902054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 smtClean="0">
                <a:solidFill>
                  <a:srgbClr val="00206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Charles Sanders Pierce:</a:t>
            </a:r>
          </a:p>
          <a:p>
            <a:pPr algn="ctr"/>
            <a:r>
              <a:rPr lang="es-MX" sz="9600" b="1" dirty="0">
                <a:latin typeface="DaddysGirl" panose="02000603000000000000" pitchFamily="2" charset="0"/>
                <a:ea typeface="DaddysGirl" panose="02000603000000000000" pitchFamily="2" charset="0"/>
              </a:rPr>
              <a:t>E</a:t>
            </a:r>
            <a:r>
              <a:rPr lang="es-MX" sz="9600" b="1" dirty="0" smtClean="0">
                <a:latin typeface="DaddysGirl" panose="02000603000000000000" pitchFamily="2" charset="0"/>
                <a:ea typeface="DaddysGirl" panose="02000603000000000000" pitchFamily="2" charset="0"/>
              </a:rPr>
              <a:t>s considerado padre de la semiótica moderna</a:t>
            </a:r>
          </a:p>
          <a:p>
            <a:pPr algn="ctr"/>
            <a:r>
              <a:rPr lang="es-MX" sz="9600" b="1" dirty="0" smtClean="0">
                <a:latin typeface="DaddysGirl" panose="02000603000000000000" pitchFamily="2" charset="0"/>
                <a:ea typeface="DaddysGirl" panose="02000603000000000000" pitchFamily="2" charset="0"/>
              </a:rPr>
              <a:t>Su pragmatismo puede entenderse como un método para resolver confusiones conceptuales relacionando el significado de los conceptos con las prácticas</a:t>
            </a:r>
            <a:endParaRPr lang="es-MX" sz="9600" b="1" dirty="0" smtClean="0">
              <a:latin typeface="DaddysGirl" panose="02000603000000000000" pitchFamily="2" charset="0"/>
              <a:ea typeface="DaddysGirl" panose="02000603000000000000" pitchFamily="2" charset="0"/>
            </a:endParaRPr>
          </a:p>
        </p:txBody>
      </p:sp>
      <p:pic>
        <p:nvPicPr>
          <p:cNvPr id="1040" name="Picture 16" descr="Resultado de imagen para john dewe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9" y="39722622"/>
            <a:ext cx="7332354" cy="113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/>
          <p:cNvSpPr txBox="1"/>
          <p:nvPr/>
        </p:nvSpPr>
        <p:spPr>
          <a:xfrm>
            <a:off x="8128383" y="39320093"/>
            <a:ext cx="17850063" cy="1338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 smtClean="0">
                <a:solidFill>
                  <a:srgbClr val="002060"/>
                </a:solidFill>
                <a:latin typeface="DaddysGirl" panose="02000603000000000000" pitchFamily="2" charset="0"/>
                <a:ea typeface="DaddysGirl" panose="02000603000000000000" pitchFamily="2" charset="0"/>
              </a:rPr>
              <a:t>John Dewey:</a:t>
            </a:r>
          </a:p>
          <a:p>
            <a:pPr algn="ctr"/>
            <a:r>
              <a:rPr lang="es-MX" sz="9600" b="1" dirty="0" smtClean="0">
                <a:latin typeface="DaddysGirl" panose="02000603000000000000" pitchFamily="2" charset="0"/>
                <a:ea typeface="DaddysGirl" panose="02000603000000000000" pitchFamily="2" charset="0"/>
              </a:rPr>
              <a:t>La experiencia es la base de su teoría y precisamente por ella debe desecharse toda idea de trascendencia, porque la experiencia enseña que todo cambia.</a:t>
            </a:r>
          </a:p>
          <a:p>
            <a:pPr algn="ctr"/>
            <a:r>
              <a:rPr lang="es-MX" sz="9600" b="1" dirty="0" smtClean="0">
                <a:latin typeface="DaddysGirl" panose="02000603000000000000" pitchFamily="2" charset="0"/>
                <a:ea typeface="DaddysGirl" panose="02000603000000000000" pitchFamily="2" charset="0"/>
              </a:rPr>
              <a:t>Necesidad de comprobar el pensamiento por medio de la acción si se quiere que este se convierta en conocimiento.</a:t>
            </a:r>
          </a:p>
          <a:p>
            <a:pPr algn="ctr"/>
            <a:endParaRPr lang="es-MX" sz="9600" b="1" dirty="0" smtClean="0">
              <a:solidFill>
                <a:srgbClr val="002060"/>
              </a:solidFill>
              <a:latin typeface="DaddysGirl" panose="02000603000000000000" pitchFamily="2" charset="0"/>
              <a:ea typeface="DaddysGirl" panose="02000603000000000000" pitchFamily="2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49769"/>
              </p:ext>
            </p:extLst>
          </p:nvPr>
        </p:nvGraphicFramePr>
        <p:xfrm>
          <a:off x="-1" y="0"/>
          <a:ext cx="26279475" cy="51120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79475"/>
              </a:tblGrid>
              <a:tr h="1704022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17040225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704022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2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162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DaddysGirl</vt:lpstr>
      <vt:lpstr>Packaging Funny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10</cp:revision>
  <dcterms:created xsi:type="dcterms:W3CDTF">2017-06-25T23:10:46Z</dcterms:created>
  <dcterms:modified xsi:type="dcterms:W3CDTF">2017-06-26T00:55:08Z</dcterms:modified>
</cp:coreProperties>
</file>