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</p:sldIdLst>
  <p:sldSz cx="9144000" cy="6858000" type="letter"/>
  <p:notesSz cx="6858000" cy="9144000"/>
  <p:defaultTextStyle>
    <a:defPPr>
      <a:defRPr lang="es-MX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FA7"/>
    <a:srgbClr val="ABE848"/>
    <a:srgbClr val="FFB035"/>
    <a:srgbClr val="D2A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40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1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1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36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81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9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83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7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93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5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4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B009-B277-41F5-8556-2466E8510EA2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547B-08F9-409A-BBFA-48FB893A4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1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"/>
          <a:stretch/>
        </p:blipFill>
        <p:spPr>
          <a:xfrm>
            <a:off x="0" y="0"/>
            <a:ext cx="9172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9"/>
            <a:ext cx="9144000" cy="66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42"/>
            <a:ext cx="9144000" cy="66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0</Words>
  <Application>Microsoft Office PowerPoint</Application>
  <PresentationFormat>Carta (216 x 279 mm)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Noé</dc:creator>
  <cp:lastModifiedBy>Noé</cp:lastModifiedBy>
  <cp:revision>14</cp:revision>
  <dcterms:created xsi:type="dcterms:W3CDTF">2017-06-21T22:31:30Z</dcterms:created>
  <dcterms:modified xsi:type="dcterms:W3CDTF">2017-06-27T22:17:50Z</dcterms:modified>
</cp:coreProperties>
</file>