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9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699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38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171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16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80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52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79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80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93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012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5585-CADF-426B-B882-EFB3F38EF308}" type="datetimeFigureOut">
              <a:rPr lang="es-MX" smtClean="0"/>
              <a:t>27/06/2017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61947-1DD2-4CE7-9731-56E21F202C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8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r="111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8448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r="3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86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Noé</dc:creator>
  <cp:lastModifiedBy>MTZ</cp:lastModifiedBy>
  <cp:revision>1</cp:revision>
  <dcterms:created xsi:type="dcterms:W3CDTF">2017-06-25T22:07:38Z</dcterms:created>
  <dcterms:modified xsi:type="dcterms:W3CDTF">2017-06-27T04:26:59Z</dcterms:modified>
</cp:coreProperties>
</file>