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9DED-E428-498C-9D1D-5FE802A37C73}" type="datetimeFigureOut">
              <a:rPr lang="es-MX" smtClean="0"/>
              <a:t>16/05/2014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BBC0-6014-4334-AACF-7906D4C874BB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28596" y="428604"/>
            <a:ext cx="4040188" cy="639762"/>
          </a:xfrm>
        </p:spPr>
        <p:txBody>
          <a:bodyPr/>
          <a:lstStyle/>
          <a:p>
            <a:r>
              <a:rPr lang="es-MX" dirty="0" smtClean="0"/>
              <a:t>Educación humanista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28596" y="1000108"/>
            <a:ext cx="4040188" cy="542928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Surge en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G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recia en el siglo XIII.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Busca que su alumno  decida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quien es y que quiere llegar 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ser.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Incluye diversas dimensiones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Espiritual, Intelectual,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Física.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El docente debe proporcionar al alumno un ambiente adecuado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ordenado, tranquilo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siendo este un guía y acompañante,  así el alumno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se siente seguro y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este lugar cada estudiante tiene su material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adecuado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a la edad y características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personales. 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572000" y="428604"/>
            <a:ext cx="4041775" cy="639762"/>
          </a:xfrm>
        </p:spPr>
        <p:txBody>
          <a:bodyPr/>
          <a:lstStyle/>
          <a:p>
            <a:r>
              <a:rPr lang="es-MX" dirty="0" smtClean="0"/>
              <a:t>Educación liberadora</a:t>
            </a:r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643438" y="1000108"/>
            <a:ext cx="4041775" cy="5857892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Surge en la década de los 60’s.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 Tiene como finalidad propiciar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el desarrollo de un pensamiento crítico a partir de la práctica sistemática de la reflexión y el debate critico sobre las experiencias de vida de los participantes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Principales autores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Paulo Freire y Manuel Zúñiga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Camacho.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Su principal objetivo es que el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niño sea consiente de su realidad y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valla cambiando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su estructura mental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mediante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el pensamiento critico de su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realidad.</a:t>
            </a:r>
          </a:p>
          <a:p>
            <a:pPr algn="just"/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214290"/>
            <a:ext cx="4040188" cy="639762"/>
          </a:xfrm>
        </p:spPr>
        <p:txBody>
          <a:bodyPr/>
          <a:lstStyle/>
          <a:p>
            <a:r>
              <a:rPr lang="es-MX" dirty="0" smtClean="0"/>
              <a:t>Educación pragmática.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8596" y="857232"/>
            <a:ext cx="4040188" cy="5357850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Quienes indujeron esta doctrina fueron William James y Charles S.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Peirce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Escuela  filosófica 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Creada en Estados Unidos en el siglo XIX.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Se basa en lo verdadero en lo que realmente funciona.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Consiste en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 interacción entre los organismos inteligentes y el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ambiente, dando al alumno la oportunidad de aprender con mayor facilidad experimentando y manipulando.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214290"/>
            <a:ext cx="4041775" cy="639762"/>
          </a:xfrm>
        </p:spPr>
        <p:txBody>
          <a:bodyPr/>
          <a:lstStyle/>
          <a:p>
            <a:r>
              <a:rPr lang="es-MX" dirty="0" smtClean="0"/>
              <a:t>Educación socialista.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3438" y="857232"/>
            <a:ext cx="4041775" cy="5357850"/>
          </a:xfrm>
        </p:spPr>
        <p:txBody>
          <a:bodyPr>
            <a:normAutofit/>
          </a:bodyPr>
          <a:lstStyle/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Entendida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como una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interpretación del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hombre y el mundo que se opone a las interpretaciones burguesas tradicionales. </a:t>
            </a: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Karl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Marx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MX" sz="1800" dirty="0" err="1" smtClean="0">
                <a:latin typeface="Arial" pitchFamily="34" charset="0"/>
                <a:cs typeface="Arial" pitchFamily="34" charset="0"/>
              </a:rPr>
              <a:t>Frederich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800" dirty="0" err="1">
                <a:latin typeface="Arial" pitchFamily="34" charset="0"/>
                <a:cs typeface="Arial" pitchFamily="34" charset="0"/>
              </a:rPr>
              <a:t>Engels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fueron los principales protagonistas de esta educación. </a:t>
            </a:r>
          </a:p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Fue el resultado de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la reforma  constitucional de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1934.</a:t>
            </a:r>
          </a:p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Consiste  en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asignar un total control por parte del estado en la realización de la función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educativa.</a:t>
            </a:r>
          </a:p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Se basaba  en contenidos intelectuales , en la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educación física y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en la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educación politécnica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17498" y="357166"/>
            <a:ext cx="4040188" cy="639762"/>
          </a:xfrm>
        </p:spPr>
        <p:txBody>
          <a:bodyPr/>
          <a:lstStyle/>
          <a:p>
            <a:r>
              <a:rPr lang="es-MX" dirty="0" smtClean="0"/>
              <a:t>Educación neoliberal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7498" y="1000108"/>
            <a:ext cx="4040188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Se inicia en los países democráticos occidentales es decir Europa y EU.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Su principal fundador Marco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González y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García.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Se fundamenta principalmente en que su 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empresa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debe mostrar su eficiencia , eficacia  rentabilidad  y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calidad.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72000" y="357166"/>
            <a:ext cx="4041775" cy="639762"/>
          </a:xfrm>
        </p:spPr>
        <p:txBody>
          <a:bodyPr/>
          <a:lstStyle/>
          <a:p>
            <a:r>
              <a:rPr lang="es-MX" dirty="0" smtClean="0"/>
              <a:t>Conceptos básicos.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000" y="1000108"/>
            <a:ext cx="4041775" cy="564360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Epistemología : palabra proveniente del griego-</a:t>
            </a:r>
          </a:p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Se divide en dos:</a:t>
            </a:r>
          </a:p>
          <a:p>
            <a:pPr marL="0" indent="0" algn="just">
              <a:buNone/>
            </a:pPr>
            <a:r>
              <a:rPr lang="es-MX" dirty="0" err="1" smtClean="0">
                <a:latin typeface="Arial" pitchFamily="34" charset="0"/>
                <a:cs typeface="Arial" pitchFamily="34" charset="0"/>
              </a:rPr>
              <a:t>Episteme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: conocimientos 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Logos: estudio.</a:t>
            </a:r>
          </a:p>
          <a:p>
            <a:pPr marL="0" indent="0" algn="just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Es el estudio científico que trata de los problemas relacionados con las ciencias y el conocimiento de su naturaleza y sus limitaciones.</a:t>
            </a:r>
          </a:p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Es una de las principales áreas de la filosofía, que comprende la posibilidad del conocimiento, es decir si es posible que el ser humano logre el conocimiento total y genuino</a:t>
            </a:r>
          </a:p>
          <a:p>
            <a:endParaRPr lang="es-MX" dirty="0" smtClean="0"/>
          </a:p>
          <a:p>
            <a:pPr marL="0" indent="0" algn="ctr"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412</Words>
  <Application>Microsoft Office PowerPoint</Application>
  <PresentationFormat>Presentación en pantalla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paty</dc:creator>
  <cp:lastModifiedBy>paty</cp:lastModifiedBy>
  <cp:revision>6</cp:revision>
  <dcterms:created xsi:type="dcterms:W3CDTF">2014-05-16T12:02:52Z</dcterms:created>
  <dcterms:modified xsi:type="dcterms:W3CDTF">2014-05-16T13:00:55Z</dcterms:modified>
</cp:coreProperties>
</file>