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71" autoAdjust="0"/>
    <p:restoredTop sz="94660"/>
  </p:normalViewPr>
  <p:slideViewPr>
    <p:cSldViewPr showGuides="1">
      <p:cViewPr varScale="1">
        <p:scale>
          <a:sx n="61" d="100"/>
          <a:sy n="61" d="100"/>
        </p:scale>
        <p:origin x="-1608"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3B34C10-379B-4DF1-B534-720A155EEF62}" type="doc">
      <dgm:prSet loTypeId="urn:microsoft.com/office/officeart/2005/8/layout/pyramid2" loCatId="list" qsTypeId="urn:microsoft.com/office/officeart/2005/8/quickstyle/3d2" qsCatId="3D" csTypeId="urn:microsoft.com/office/officeart/2005/8/colors/colorful5" csCatId="colorful" phldr="1"/>
      <dgm:spPr/>
    </dgm:pt>
    <dgm:pt modelId="{A7D67114-5F1A-4CE7-B97E-8A770611DD6B}">
      <dgm:prSet phldrT="[Texto]"/>
      <dgm:spPr/>
      <dgm:t>
        <a:bodyPr/>
        <a:lstStyle/>
        <a:p>
          <a:r>
            <a:rPr lang="es-MX" i="0" dirty="0" smtClean="0"/>
            <a:t>Enseñanza</a:t>
          </a:r>
          <a:endParaRPr lang="es-MX" i="0" dirty="0"/>
        </a:p>
      </dgm:t>
    </dgm:pt>
    <dgm:pt modelId="{CA545325-D0DB-4894-A18E-715D33ADA178}" type="parTrans" cxnId="{D37E28BD-08E4-473F-9C62-A6E93471606E}">
      <dgm:prSet/>
      <dgm:spPr/>
      <dgm:t>
        <a:bodyPr/>
        <a:lstStyle/>
        <a:p>
          <a:endParaRPr lang="es-MX"/>
        </a:p>
      </dgm:t>
    </dgm:pt>
    <dgm:pt modelId="{EA9AE7B1-FEDF-4081-A292-5ABAF379367E}" type="sibTrans" cxnId="{D37E28BD-08E4-473F-9C62-A6E93471606E}">
      <dgm:prSet/>
      <dgm:spPr/>
      <dgm:t>
        <a:bodyPr/>
        <a:lstStyle/>
        <a:p>
          <a:endParaRPr lang="es-MX"/>
        </a:p>
      </dgm:t>
    </dgm:pt>
    <dgm:pt modelId="{EDCE3C87-0905-448D-879F-6F08E608D50B}">
      <dgm:prSet phldrT="[Texto]"/>
      <dgm:spPr/>
      <dgm:t>
        <a:bodyPr/>
        <a:lstStyle/>
        <a:p>
          <a:r>
            <a:rPr lang="es-MX" dirty="0" smtClean="0"/>
            <a:t>Investigación educativa</a:t>
          </a:r>
          <a:endParaRPr lang="es-MX" dirty="0"/>
        </a:p>
      </dgm:t>
    </dgm:pt>
    <dgm:pt modelId="{1B0AA8E0-5025-4659-BF7A-BA47A620C78A}" type="parTrans" cxnId="{9CAE44F1-197E-462C-9146-31655616074E}">
      <dgm:prSet/>
      <dgm:spPr/>
      <dgm:t>
        <a:bodyPr/>
        <a:lstStyle/>
        <a:p>
          <a:endParaRPr lang="es-MX"/>
        </a:p>
      </dgm:t>
    </dgm:pt>
    <dgm:pt modelId="{3AA12BE0-5B3D-449D-AFE3-51A9009BA4F9}" type="sibTrans" cxnId="{9CAE44F1-197E-462C-9146-31655616074E}">
      <dgm:prSet/>
      <dgm:spPr/>
      <dgm:t>
        <a:bodyPr/>
        <a:lstStyle/>
        <a:p>
          <a:endParaRPr lang="es-MX"/>
        </a:p>
      </dgm:t>
    </dgm:pt>
    <dgm:pt modelId="{F0C73765-B22B-403E-A282-E0D7DFDD2392}">
      <dgm:prSet phldrT="[Texto]"/>
      <dgm:spPr/>
      <dgm:t>
        <a:bodyPr/>
        <a:lstStyle/>
        <a:p>
          <a:r>
            <a:rPr lang="es-MX" dirty="0" smtClean="0"/>
            <a:t>Desarrollo curricular</a:t>
          </a:r>
        </a:p>
      </dgm:t>
    </dgm:pt>
    <dgm:pt modelId="{07111DDF-2E63-4981-ADE9-07BE3233D67D}" type="parTrans" cxnId="{961DD10D-78C6-4C74-8F5B-B2035208D5D6}">
      <dgm:prSet/>
      <dgm:spPr/>
      <dgm:t>
        <a:bodyPr/>
        <a:lstStyle/>
        <a:p>
          <a:endParaRPr lang="es-MX"/>
        </a:p>
      </dgm:t>
    </dgm:pt>
    <dgm:pt modelId="{C5F77124-F001-47CF-8CFB-D0FBB6A1E44A}" type="sibTrans" cxnId="{961DD10D-78C6-4C74-8F5B-B2035208D5D6}">
      <dgm:prSet/>
      <dgm:spPr/>
      <dgm:t>
        <a:bodyPr/>
        <a:lstStyle/>
        <a:p>
          <a:endParaRPr lang="es-MX"/>
        </a:p>
      </dgm:t>
    </dgm:pt>
    <dgm:pt modelId="{DFB7DA6A-284B-4B8A-86DF-2A5034125C6B}">
      <dgm:prSet phldrT="[Texto]"/>
      <dgm:spPr/>
      <dgm:t>
        <a:bodyPr/>
        <a:lstStyle/>
        <a:p>
          <a:r>
            <a:rPr lang="es-MX" dirty="0" smtClean="0"/>
            <a:t>Evaluación</a:t>
          </a:r>
        </a:p>
      </dgm:t>
    </dgm:pt>
    <dgm:pt modelId="{85A03F14-C312-4A0F-BF94-71FFDFB8C9C6}" type="parTrans" cxnId="{B84E4F05-3791-4CB8-959E-D801E4F0B8B9}">
      <dgm:prSet/>
      <dgm:spPr/>
      <dgm:t>
        <a:bodyPr/>
        <a:lstStyle/>
        <a:p>
          <a:endParaRPr lang="es-MX"/>
        </a:p>
      </dgm:t>
    </dgm:pt>
    <dgm:pt modelId="{B7680576-420B-4E12-AAA5-75E5C2F9F895}" type="sibTrans" cxnId="{B84E4F05-3791-4CB8-959E-D801E4F0B8B9}">
      <dgm:prSet/>
      <dgm:spPr/>
      <dgm:t>
        <a:bodyPr/>
        <a:lstStyle/>
        <a:p>
          <a:endParaRPr lang="es-MX"/>
        </a:p>
      </dgm:t>
    </dgm:pt>
    <dgm:pt modelId="{6B20D255-8294-4256-8DE0-E9C7476C38AF}">
      <dgm:prSet phldrT="[Texto]"/>
      <dgm:spPr/>
      <dgm:t>
        <a:bodyPr/>
        <a:lstStyle/>
        <a:p>
          <a:r>
            <a:rPr lang="es-MX" dirty="0" smtClean="0"/>
            <a:t>Desarrollo profesional</a:t>
          </a:r>
        </a:p>
      </dgm:t>
    </dgm:pt>
    <dgm:pt modelId="{C7C1D74A-04CE-408B-829A-C519E19EA1BE}" type="parTrans" cxnId="{DB53B3BA-8FDC-4AB0-9109-C22F5C7307C6}">
      <dgm:prSet/>
      <dgm:spPr/>
      <dgm:t>
        <a:bodyPr/>
        <a:lstStyle/>
        <a:p>
          <a:endParaRPr lang="es-MX"/>
        </a:p>
      </dgm:t>
    </dgm:pt>
    <dgm:pt modelId="{C480770F-DF89-42B4-9889-66811803B85E}" type="sibTrans" cxnId="{DB53B3BA-8FDC-4AB0-9109-C22F5C7307C6}">
      <dgm:prSet/>
      <dgm:spPr/>
      <dgm:t>
        <a:bodyPr/>
        <a:lstStyle/>
        <a:p>
          <a:endParaRPr lang="es-MX"/>
        </a:p>
      </dgm:t>
    </dgm:pt>
    <dgm:pt modelId="{8E4168AC-9648-4F62-B5BE-E7F3C45900E1}" type="pres">
      <dgm:prSet presAssocID="{33B34C10-379B-4DF1-B534-720A155EEF62}" presName="compositeShape" presStyleCnt="0">
        <dgm:presLayoutVars>
          <dgm:dir/>
          <dgm:resizeHandles/>
        </dgm:presLayoutVars>
      </dgm:prSet>
      <dgm:spPr/>
    </dgm:pt>
    <dgm:pt modelId="{52E49B78-A83B-405D-9922-EE1AD65D8140}" type="pres">
      <dgm:prSet presAssocID="{33B34C10-379B-4DF1-B534-720A155EEF62}" presName="pyramid" presStyleLbl="node1" presStyleIdx="0" presStyleCnt="1"/>
      <dgm:spPr/>
    </dgm:pt>
    <dgm:pt modelId="{E4F4B5DC-DDC7-44A9-B630-00E4DEA96530}" type="pres">
      <dgm:prSet presAssocID="{33B34C10-379B-4DF1-B534-720A155EEF62}" presName="theList" presStyleCnt="0"/>
      <dgm:spPr/>
    </dgm:pt>
    <dgm:pt modelId="{425A7348-BCCD-429C-81D7-B8261B756842}" type="pres">
      <dgm:prSet presAssocID="{A7D67114-5F1A-4CE7-B97E-8A770611DD6B}" presName="aNode" presStyleLbl="fgAcc1" presStyleIdx="0" presStyleCnt="5">
        <dgm:presLayoutVars>
          <dgm:bulletEnabled val="1"/>
        </dgm:presLayoutVars>
      </dgm:prSet>
      <dgm:spPr/>
      <dgm:t>
        <a:bodyPr/>
        <a:lstStyle/>
        <a:p>
          <a:endParaRPr lang="es-MX"/>
        </a:p>
      </dgm:t>
    </dgm:pt>
    <dgm:pt modelId="{AB737AEE-E7AA-41E0-8586-682E36BC0195}" type="pres">
      <dgm:prSet presAssocID="{A7D67114-5F1A-4CE7-B97E-8A770611DD6B}" presName="aSpace" presStyleCnt="0"/>
      <dgm:spPr/>
    </dgm:pt>
    <dgm:pt modelId="{13B4BE56-A07E-4647-8C75-4207C9367764}" type="pres">
      <dgm:prSet presAssocID="{EDCE3C87-0905-448D-879F-6F08E608D50B}" presName="aNode" presStyleLbl="fgAcc1" presStyleIdx="1" presStyleCnt="5">
        <dgm:presLayoutVars>
          <dgm:bulletEnabled val="1"/>
        </dgm:presLayoutVars>
      </dgm:prSet>
      <dgm:spPr/>
      <dgm:t>
        <a:bodyPr/>
        <a:lstStyle/>
        <a:p>
          <a:endParaRPr lang="es-MX"/>
        </a:p>
      </dgm:t>
    </dgm:pt>
    <dgm:pt modelId="{E83913D9-54E7-4089-9429-C83200731C0C}" type="pres">
      <dgm:prSet presAssocID="{EDCE3C87-0905-448D-879F-6F08E608D50B}" presName="aSpace" presStyleCnt="0"/>
      <dgm:spPr/>
    </dgm:pt>
    <dgm:pt modelId="{E768CF9C-F5AA-4513-9A47-50E021808F21}" type="pres">
      <dgm:prSet presAssocID="{F0C73765-B22B-403E-A282-E0D7DFDD2392}" presName="aNode" presStyleLbl="fgAcc1" presStyleIdx="2" presStyleCnt="5">
        <dgm:presLayoutVars>
          <dgm:bulletEnabled val="1"/>
        </dgm:presLayoutVars>
      </dgm:prSet>
      <dgm:spPr/>
      <dgm:t>
        <a:bodyPr/>
        <a:lstStyle/>
        <a:p>
          <a:endParaRPr lang="es-MX"/>
        </a:p>
      </dgm:t>
    </dgm:pt>
    <dgm:pt modelId="{6963FBC8-F9BB-4EA8-8FDD-98A07C3814EE}" type="pres">
      <dgm:prSet presAssocID="{F0C73765-B22B-403E-A282-E0D7DFDD2392}" presName="aSpace" presStyleCnt="0"/>
      <dgm:spPr/>
    </dgm:pt>
    <dgm:pt modelId="{74D4B1E0-AADB-45A4-B887-22E0DEA2C528}" type="pres">
      <dgm:prSet presAssocID="{DFB7DA6A-284B-4B8A-86DF-2A5034125C6B}" presName="aNode" presStyleLbl="fgAcc1" presStyleIdx="3" presStyleCnt="5">
        <dgm:presLayoutVars>
          <dgm:bulletEnabled val="1"/>
        </dgm:presLayoutVars>
      </dgm:prSet>
      <dgm:spPr/>
      <dgm:t>
        <a:bodyPr/>
        <a:lstStyle/>
        <a:p>
          <a:endParaRPr lang="es-MX"/>
        </a:p>
      </dgm:t>
    </dgm:pt>
    <dgm:pt modelId="{FFBA4F17-8424-4703-AC9A-337512560BE4}" type="pres">
      <dgm:prSet presAssocID="{DFB7DA6A-284B-4B8A-86DF-2A5034125C6B}" presName="aSpace" presStyleCnt="0"/>
      <dgm:spPr/>
    </dgm:pt>
    <dgm:pt modelId="{8647D622-4B8E-4C40-A9AE-A74536A23CF2}" type="pres">
      <dgm:prSet presAssocID="{6B20D255-8294-4256-8DE0-E9C7476C38AF}" presName="aNode" presStyleLbl="fgAcc1" presStyleIdx="4" presStyleCnt="5">
        <dgm:presLayoutVars>
          <dgm:bulletEnabled val="1"/>
        </dgm:presLayoutVars>
      </dgm:prSet>
      <dgm:spPr/>
      <dgm:t>
        <a:bodyPr/>
        <a:lstStyle/>
        <a:p>
          <a:endParaRPr lang="es-MX"/>
        </a:p>
      </dgm:t>
    </dgm:pt>
    <dgm:pt modelId="{8C0126FC-46AB-40BB-8EEF-3748C7FD49D3}" type="pres">
      <dgm:prSet presAssocID="{6B20D255-8294-4256-8DE0-E9C7476C38AF}" presName="aSpace" presStyleCnt="0"/>
      <dgm:spPr/>
    </dgm:pt>
  </dgm:ptLst>
  <dgm:cxnLst>
    <dgm:cxn modelId="{D37E28BD-08E4-473F-9C62-A6E93471606E}" srcId="{33B34C10-379B-4DF1-B534-720A155EEF62}" destId="{A7D67114-5F1A-4CE7-B97E-8A770611DD6B}" srcOrd="0" destOrd="0" parTransId="{CA545325-D0DB-4894-A18E-715D33ADA178}" sibTransId="{EA9AE7B1-FEDF-4081-A292-5ABAF379367E}"/>
    <dgm:cxn modelId="{648CE0DD-E078-4FDE-9EEF-E4499B0CDFB3}" type="presOf" srcId="{EDCE3C87-0905-448D-879F-6F08E608D50B}" destId="{13B4BE56-A07E-4647-8C75-4207C9367764}" srcOrd="0" destOrd="0" presId="urn:microsoft.com/office/officeart/2005/8/layout/pyramid2"/>
    <dgm:cxn modelId="{8DE5E756-A19C-4A04-9CEF-5F51EA9E8729}" type="presOf" srcId="{33B34C10-379B-4DF1-B534-720A155EEF62}" destId="{8E4168AC-9648-4F62-B5BE-E7F3C45900E1}" srcOrd="0" destOrd="0" presId="urn:microsoft.com/office/officeart/2005/8/layout/pyramid2"/>
    <dgm:cxn modelId="{961DD10D-78C6-4C74-8F5B-B2035208D5D6}" srcId="{33B34C10-379B-4DF1-B534-720A155EEF62}" destId="{F0C73765-B22B-403E-A282-E0D7DFDD2392}" srcOrd="2" destOrd="0" parTransId="{07111DDF-2E63-4981-ADE9-07BE3233D67D}" sibTransId="{C5F77124-F001-47CF-8CFB-D0FBB6A1E44A}"/>
    <dgm:cxn modelId="{1F79B2B7-AF18-4AF8-A8F0-26EDE5CBC945}" type="presOf" srcId="{6B20D255-8294-4256-8DE0-E9C7476C38AF}" destId="{8647D622-4B8E-4C40-A9AE-A74536A23CF2}" srcOrd="0" destOrd="0" presId="urn:microsoft.com/office/officeart/2005/8/layout/pyramid2"/>
    <dgm:cxn modelId="{B84E4F05-3791-4CB8-959E-D801E4F0B8B9}" srcId="{33B34C10-379B-4DF1-B534-720A155EEF62}" destId="{DFB7DA6A-284B-4B8A-86DF-2A5034125C6B}" srcOrd="3" destOrd="0" parTransId="{85A03F14-C312-4A0F-BF94-71FFDFB8C9C6}" sibTransId="{B7680576-420B-4E12-AAA5-75E5C2F9F895}"/>
    <dgm:cxn modelId="{9CAE44F1-197E-462C-9146-31655616074E}" srcId="{33B34C10-379B-4DF1-B534-720A155EEF62}" destId="{EDCE3C87-0905-448D-879F-6F08E608D50B}" srcOrd="1" destOrd="0" parTransId="{1B0AA8E0-5025-4659-BF7A-BA47A620C78A}" sibTransId="{3AA12BE0-5B3D-449D-AFE3-51A9009BA4F9}"/>
    <dgm:cxn modelId="{4203B58A-57B7-4DA5-B14F-C100B31BE498}" type="presOf" srcId="{DFB7DA6A-284B-4B8A-86DF-2A5034125C6B}" destId="{74D4B1E0-AADB-45A4-B887-22E0DEA2C528}" srcOrd="0" destOrd="0" presId="urn:microsoft.com/office/officeart/2005/8/layout/pyramid2"/>
    <dgm:cxn modelId="{0F28B084-8E35-41C8-BF79-67F39E81AD68}" type="presOf" srcId="{A7D67114-5F1A-4CE7-B97E-8A770611DD6B}" destId="{425A7348-BCCD-429C-81D7-B8261B756842}" srcOrd="0" destOrd="0" presId="urn:microsoft.com/office/officeart/2005/8/layout/pyramid2"/>
    <dgm:cxn modelId="{711CB44B-CF68-4EE8-9E9E-F7F4CB06B9E0}" type="presOf" srcId="{F0C73765-B22B-403E-A282-E0D7DFDD2392}" destId="{E768CF9C-F5AA-4513-9A47-50E021808F21}" srcOrd="0" destOrd="0" presId="urn:microsoft.com/office/officeart/2005/8/layout/pyramid2"/>
    <dgm:cxn modelId="{DB53B3BA-8FDC-4AB0-9109-C22F5C7307C6}" srcId="{33B34C10-379B-4DF1-B534-720A155EEF62}" destId="{6B20D255-8294-4256-8DE0-E9C7476C38AF}" srcOrd="4" destOrd="0" parTransId="{C7C1D74A-04CE-408B-829A-C519E19EA1BE}" sibTransId="{C480770F-DF89-42B4-9889-66811803B85E}"/>
    <dgm:cxn modelId="{6B2B8124-8910-484C-9823-6AB8BFF60DEB}" type="presParOf" srcId="{8E4168AC-9648-4F62-B5BE-E7F3C45900E1}" destId="{52E49B78-A83B-405D-9922-EE1AD65D8140}" srcOrd="0" destOrd="0" presId="urn:microsoft.com/office/officeart/2005/8/layout/pyramid2"/>
    <dgm:cxn modelId="{BDA4E25C-3B02-4B4F-A8E8-C785DCCB9E5C}" type="presParOf" srcId="{8E4168AC-9648-4F62-B5BE-E7F3C45900E1}" destId="{E4F4B5DC-DDC7-44A9-B630-00E4DEA96530}" srcOrd="1" destOrd="0" presId="urn:microsoft.com/office/officeart/2005/8/layout/pyramid2"/>
    <dgm:cxn modelId="{3D4CB89D-26BE-4616-ABE2-2BF932A903CF}" type="presParOf" srcId="{E4F4B5DC-DDC7-44A9-B630-00E4DEA96530}" destId="{425A7348-BCCD-429C-81D7-B8261B756842}" srcOrd="0" destOrd="0" presId="urn:microsoft.com/office/officeart/2005/8/layout/pyramid2"/>
    <dgm:cxn modelId="{37C06EBF-511F-4E80-9C82-BBD8A1BE931C}" type="presParOf" srcId="{E4F4B5DC-DDC7-44A9-B630-00E4DEA96530}" destId="{AB737AEE-E7AA-41E0-8586-682E36BC0195}" srcOrd="1" destOrd="0" presId="urn:microsoft.com/office/officeart/2005/8/layout/pyramid2"/>
    <dgm:cxn modelId="{CAD4C923-0483-44DE-894D-D286E64E3D46}" type="presParOf" srcId="{E4F4B5DC-DDC7-44A9-B630-00E4DEA96530}" destId="{13B4BE56-A07E-4647-8C75-4207C9367764}" srcOrd="2" destOrd="0" presId="urn:microsoft.com/office/officeart/2005/8/layout/pyramid2"/>
    <dgm:cxn modelId="{DA1B117D-8192-4249-AFA2-F9D9955481FD}" type="presParOf" srcId="{E4F4B5DC-DDC7-44A9-B630-00E4DEA96530}" destId="{E83913D9-54E7-4089-9429-C83200731C0C}" srcOrd="3" destOrd="0" presId="urn:microsoft.com/office/officeart/2005/8/layout/pyramid2"/>
    <dgm:cxn modelId="{7F4097D4-A7BA-4566-A283-DC2CEE91FBB4}" type="presParOf" srcId="{E4F4B5DC-DDC7-44A9-B630-00E4DEA96530}" destId="{E768CF9C-F5AA-4513-9A47-50E021808F21}" srcOrd="4" destOrd="0" presId="urn:microsoft.com/office/officeart/2005/8/layout/pyramid2"/>
    <dgm:cxn modelId="{DD55B1EF-2D74-491D-A28B-1B37FBEF42F9}" type="presParOf" srcId="{E4F4B5DC-DDC7-44A9-B630-00E4DEA96530}" destId="{6963FBC8-F9BB-4EA8-8FDD-98A07C3814EE}" srcOrd="5" destOrd="0" presId="urn:microsoft.com/office/officeart/2005/8/layout/pyramid2"/>
    <dgm:cxn modelId="{18567237-648E-4483-9310-D569AC5926C8}" type="presParOf" srcId="{E4F4B5DC-DDC7-44A9-B630-00E4DEA96530}" destId="{74D4B1E0-AADB-45A4-B887-22E0DEA2C528}" srcOrd="6" destOrd="0" presId="urn:microsoft.com/office/officeart/2005/8/layout/pyramid2"/>
    <dgm:cxn modelId="{8F2959B1-19CF-4178-ABC0-45716ABBB066}" type="presParOf" srcId="{E4F4B5DC-DDC7-44A9-B630-00E4DEA96530}" destId="{FFBA4F17-8424-4703-AC9A-337512560BE4}" srcOrd="7" destOrd="0" presId="urn:microsoft.com/office/officeart/2005/8/layout/pyramid2"/>
    <dgm:cxn modelId="{6A70BEB6-AB7B-4409-804C-1DC25C99469F}" type="presParOf" srcId="{E4F4B5DC-DDC7-44A9-B630-00E4DEA96530}" destId="{8647D622-4B8E-4C40-A9AE-A74536A23CF2}" srcOrd="8" destOrd="0" presId="urn:microsoft.com/office/officeart/2005/8/layout/pyramid2"/>
    <dgm:cxn modelId="{0D5A6FC0-0809-49C0-AC97-3CE105341D16}" type="presParOf" srcId="{E4F4B5DC-DDC7-44A9-B630-00E4DEA96530}" destId="{8C0126FC-46AB-40BB-8EEF-3748C7FD49D3}" srcOrd="9"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32D7D56-2D7D-470B-A198-663BB46CD5EF}" type="doc">
      <dgm:prSet loTypeId="urn:microsoft.com/office/officeart/2005/8/layout/venn3" loCatId="relationship" qsTypeId="urn:microsoft.com/office/officeart/2005/8/quickstyle/3d1" qsCatId="3D" csTypeId="urn:microsoft.com/office/officeart/2005/8/colors/colorful5" csCatId="colorful" phldr="1"/>
      <dgm:spPr/>
      <dgm:t>
        <a:bodyPr/>
        <a:lstStyle/>
        <a:p>
          <a:endParaRPr lang="es-MX"/>
        </a:p>
      </dgm:t>
    </dgm:pt>
    <dgm:pt modelId="{A1EC64F7-979C-4BCD-BF4C-0680B2986DF6}">
      <dgm:prSet phldrT="[Texto]"/>
      <dgm:spPr/>
      <dgm:t>
        <a:bodyPr/>
        <a:lstStyle/>
        <a:p>
          <a:r>
            <a:rPr lang="es-MX" dirty="0" smtClean="0"/>
            <a:t>Justicia en la práctica legal</a:t>
          </a:r>
          <a:endParaRPr lang="es-MX" dirty="0"/>
        </a:p>
      </dgm:t>
    </dgm:pt>
    <dgm:pt modelId="{AA702E95-06A7-443F-AD62-FACE575D3E41}" type="parTrans" cxnId="{26675C64-8D41-41B2-9B37-8302A47E8713}">
      <dgm:prSet/>
      <dgm:spPr/>
      <dgm:t>
        <a:bodyPr/>
        <a:lstStyle/>
        <a:p>
          <a:endParaRPr lang="es-MX"/>
        </a:p>
      </dgm:t>
    </dgm:pt>
    <dgm:pt modelId="{32B1F976-1CE9-486A-B04B-17392E0AF70C}" type="sibTrans" cxnId="{26675C64-8D41-41B2-9B37-8302A47E8713}">
      <dgm:prSet/>
      <dgm:spPr/>
      <dgm:t>
        <a:bodyPr/>
        <a:lstStyle/>
        <a:p>
          <a:endParaRPr lang="es-MX"/>
        </a:p>
      </dgm:t>
    </dgm:pt>
    <dgm:pt modelId="{D704D358-FCFD-4557-99EF-C48827D81239}">
      <dgm:prSet phldrT="[Texto]"/>
      <dgm:spPr/>
      <dgm:t>
        <a:bodyPr/>
        <a:lstStyle/>
        <a:p>
          <a:r>
            <a:rPr lang="es-MX" dirty="0" smtClean="0"/>
            <a:t>Atención al paciente en medicina</a:t>
          </a:r>
          <a:endParaRPr lang="es-MX" dirty="0"/>
        </a:p>
      </dgm:t>
    </dgm:pt>
    <dgm:pt modelId="{588B19EF-5050-4A56-BB0F-6E0376D7AC73}" type="parTrans" cxnId="{DD81A53D-9C4F-4172-BEE2-B4BCED6F751F}">
      <dgm:prSet/>
      <dgm:spPr/>
      <dgm:t>
        <a:bodyPr/>
        <a:lstStyle/>
        <a:p>
          <a:endParaRPr lang="es-MX"/>
        </a:p>
      </dgm:t>
    </dgm:pt>
    <dgm:pt modelId="{349C24CE-C704-42F2-8EB4-B4F955A976FD}" type="sibTrans" cxnId="{DD81A53D-9C4F-4172-BEE2-B4BCED6F751F}">
      <dgm:prSet/>
      <dgm:spPr/>
      <dgm:t>
        <a:bodyPr/>
        <a:lstStyle/>
        <a:p>
          <a:endParaRPr lang="es-MX"/>
        </a:p>
      </dgm:t>
    </dgm:pt>
    <dgm:pt modelId="{15B32CC7-18C1-4C67-B1BD-0C59E9D71B1C}">
      <dgm:prSet phldrT="[Texto]"/>
      <dgm:spPr/>
      <dgm:t>
        <a:bodyPr/>
        <a:lstStyle/>
        <a:p>
          <a:r>
            <a:rPr lang="es-MX" dirty="0" smtClean="0"/>
            <a:t>Conservación de la paz en política</a:t>
          </a:r>
          <a:endParaRPr lang="es-MX" dirty="0"/>
        </a:p>
      </dgm:t>
    </dgm:pt>
    <dgm:pt modelId="{AB979CB7-7814-4F16-A976-1B08BB4A41EC}" type="parTrans" cxnId="{587192D9-4AFB-4430-92F4-057CBA58DCF1}">
      <dgm:prSet/>
      <dgm:spPr/>
      <dgm:t>
        <a:bodyPr/>
        <a:lstStyle/>
        <a:p>
          <a:endParaRPr lang="es-MX"/>
        </a:p>
      </dgm:t>
    </dgm:pt>
    <dgm:pt modelId="{9B95C9F5-E832-4684-B03E-1CED2C2C9A32}" type="sibTrans" cxnId="{587192D9-4AFB-4430-92F4-057CBA58DCF1}">
      <dgm:prSet/>
      <dgm:spPr/>
      <dgm:t>
        <a:bodyPr/>
        <a:lstStyle/>
        <a:p>
          <a:endParaRPr lang="es-MX"/>
        </a:p>
      </dgm:t>
    </dgm:pt>
    <dgm:pt modelId="{13AFA079-7B0C-40AB-8BDA-DF80EA45D1E9}">
      <dgm:prSet phldrT="[Texto]"/>
      <dgm:spPr/>
      <dgm:t>
        <a:bodyPr/>
        <a:lstStyle/>
        <a:p>
          <a:r>
            <a:rPr lang="es-MX" dirty="0" smtClean="0"/>
            <a:t>Educación en la enseñanza</a:t>
          </a:r>
          <a:endParaRPr lang="es-MX" dirty="0"/>
        </a:p>
      </dgm:t>
    </dgm:pt>
    <dgm:pt modelId="{9843CE1C-C8C7-4D2B-9751-45341EDC8CFC}" type="parTrans" cxnId="{67F23D64-4325-4768-BB22-313DA3B5758B}">
      <dgm:prSet/>
      <dgm:spPr/>
      <dgm:t>
        <a:bodyPr/>
        <a:lstStyle/>
        <a:p>
          <a:endParaRPr lang="es-MX"/>
        </a:p>
      </dgm:t>
    </dgm:pt>
    <dgm:pt modelId="{75FCD07F-7E3E-45B3-8DF3-EE1220035EF4}" type="sibTrans" cxnId="{67F23D64-4325-4768-BB22-313DA3B5758B}">
      <dgm:prSet/>
      <dgm:spPr/>
      <dgm:t>
        <a:bodyPr/>
        <a:lstStyle/>
        <a:p>
          <a:endParaRPr lang="es-MX"/>
        </a:p>
      </dgm:t>
    </dgm:pt>
    <dgm:pt modelId="{3867239C-C9E4-4E2B-9F1D-6CD96055E496}" type="pres">
      <dgm:prSet presAssocID="{E32D7D56-2D7D-470B-A198-663BB46CD5EF}" presName="Name0" presStyleCnt="0">
        <dgm:presLayoutVars>
          <dgm:dir/>
          <dgm:resizeHandles val="exact"/>
        </dgm:presLayoutVars>
      </dgm:prSet>
      <dgm:spPr/>
      <dgm:t>
        <a:bodyPr/>
        <a:lstStyle/>
        <a:p>
          <a:endParaRPr lang="es-MX"/>
        </a:p>
      </dgm:t>
    </dgm:pt>
    <dgm:pt modelId="{50AD3387-BE3C-4F63-82FF-D6E85C09CBBE}" type="pres">
      <dgm:prSet presAssocID="{A1EC64F7-979C-4BCD-BF4C-0680B2986DF6}" presName="Name5" presStyleLbl="vennNode1" presStyleIdx="0" presStyleCnt="4">
        <dgm:presLayoutVars>
          <dgm:bulletEnabled val="1"/>
        </dgm:presLayoutVars>
      </dgm:prSet>
      <dgm:spPr/>
      <dgm:t>
        <a:bodyPr/>
        <a:lstStyle/>
        <a:p>
          <a:endParaRPr lang="es-MX"/>
        </a:p>
      </dgm:t>
    </dgm:pt>
    <dgm:pt modelId="{5DEDA518-F2F8-47A4-811C-3F476A154D7D}" type="pres">
      <dgm:prSet presAssocID="{32B1F976-1CE9-486A-B04B-17392E0AF70C}" presName="space" presStyleCnt="0"/>
      <dgm:spPr/>
    </dgm:pt>
    <dgm:pt modelId="{8ACBC0B1-9D29-48CF-869C-4A4D3585DE36}" type="pres">
      <dgm:prSet presAssocID="{D704D358-FCFD-4557-99EF-C48827D81239}" presName="Name5" presStyleLbl="vennNode1" presStyleIdx="1" presStyleCnt="4">
        <dgm:presLayoutVars>
          <dgm:bulletEnabled val="1"/>
        </dgm:presLayoutVars>
      </dgm:prSet>
      <dgm:spPr/>
      <dgm:t>
        <a:bodyPr/>
        <a:lstStyle/>
        <a:p>
          <a:endParaRPr lang="es-MX"/>
        </a:p>
      </dgm:t>
    </dgm:pt>
    <dgm:pt modelId="{2782F8ED-EDCD-40D2-BC71-BB43EEAAEFE4}" type="pres">
      <dgm:prSet presAssocID="{349C24CE-C704-42F2-8EB4-B4F955A976FD}" presName="space" presStyleCnt="0"/>
      <dgm:spPr/>
    </dgm:pt>
    <dgm:pt modelId="{30F3E861-E5A8-4E0F-A695-F3556753B86A}" type="pres">
      <dgm:prSet presAssocID="{15B32CC7-18C1-4C67-B1BD-0C59E9D71B1C}" presName="Name5" presStyleLbl="vennNode1" presStyleIdx="2" presStyleCnt="4">
        <dgm:presLayoutVars>
          <dgm:bulletEnabled val="1"/>
        </dgm:presLayoutVars>
      </dgm:prSet>
      <dgm:spPr/>
      <dgm:t>
        <a:bodyPr/>
        <a:lstStyle/>
        <a:p>
          <a:endParaRPr lang="es-MX"/>
        </a:p>
      </dgm:t>
    </dgm:pt>
    <dgm:pt modelId="{13373013-1CF9-4657-A421-2C97C53288D2}" type="pres">
      <dgm:prSet presAssocID="{9B95C9F5-E832-4684-B03E-1CED2C2C9A32}" presName="space" presStyleCnt="0"/>
      <dgm:spPr/>
    </dgm:pt>
    <dgm:pt modelId="{DB8E4D2B-EA7E-460C-BF6C-6E55CCF47BAD}" type="pres">
      <dgm:prSet presAssocID="{13AFA079-7B0C-40AB-8BDA-DF80EA45D1E9}" presName="Name5" presStyleLbl="vennNode1" presStyleIdx="3" presStyleCnt="4">
        <dgm:presLayoutVars>
          <dgm:bulletEnabled val="1"/>
        </dgm:presLayoutVars>
      </dgm:prSet>
      <dgm:spPr/>
      <dgm:t>
        <a:bodyPr/>
        <a:lstStyle/>
        <a:p>
          <a:endParaRPr lang="es-MX"/>
        </a:p>
      </dgm:t>
    </dgm:pt>
  </dgm:ptLst>
  <dgm:cxnLst>
    <dgm:cxn modelId="{12573049-18D6-4AE7-A220-8F90260C29CB}" type="presOf" srcId="{15B32CC7-18C1-4C67-B1BD-0C59E9D71B1C}" destId="{30F3E861-E5A8-4E0F-A695-F3556753B86A}" srcOrd="0" destOrd="0" presId="urn:microsoft.com/office/officeart/2005/8/layout/venn3"/>
    <dgm:cxn modelId="{A3DFA599-41D6-4A1F-B2FF-2D87CC708EB8}" type="presOf" srcId="{D704D358-FCFD-4557-99EF-C48827D81239}" destId="{8ACBC0B1-9D29-48CF-869C-4A4D3585DE36}" srcOrd="0" destOrd="0" presId="urn:microsoft.com/office/officeart/2005/8/layout/venn3"/>
    <dgm:cxn modelId="{F76D0A45-4339-4350-A4FA-DA2106893890}" type="presOf" srcId="{13AFA079-7B0C-40AB-8BDA-DF80EA45D1E9}" destId="{DB8E4D2B-EA7E-460C-BF6C-6E55CCF47BAD}" srcOrd="0" destOrd="0" presId="urn:microsoft.com/office/officeart/2005/8/layout/venn3"/>
    <dgm:cxn modelId="{526C61B1-C0AF-489E-B88D-0744A0E0CDD0}" type="presOf" srcId="{E32D7D56-2D7D-470B-A198-663BB46CD5EF}" destId="{3867239C-C9E4-4E2B-9F1D-6CD96055E496}" srcOrd="0" destOrd="0" presId="urn:microsoft.com/office/officeart/2005/8/layout/venn3"/>
    <dgm:cxn modelId="{587192D9-4AFB-4430-92F4-057CBA58DCF1}" srcId="{E32D7D56-2D7D-470B-A198-663BB46CD5EF}" destId="{15B32CC7-18C1-4C67-B1BD-0C59E9D71B1C}" srcOrd="2" destOrd="0" parTransId="{AB979CB7-7814-4F16-A976-1B08BB4A41EC}" sibTransId="{9B95C9F5-E832-4684-B03E-1CED2C2C9A32}"/>
    <dgm:cxn modelId="{26675C64-8D41-41B2-9B37-8302A47E8713}" srcId="{E32D7D56-2D7D-470B-A198-663BB46CD5EF}" destId="{A1EC64F7-979C-4BCD-BF4C-0680B2986DF6}" srcOrd="0" destOrd="0" parTransId="{AA702E95-06A7-443F-AD62-FACE575D3E41}" sibTransId="{32B1F976-1CE9-486A-B04B-17392E0AF70C}"/>
    <dgm:cxn modelId="{3A8A041F-DF3E-47A4-B26D-0074ABE5429B}" type="presOf" srcId="{A1EC64F7-979C-4BCD-BF4C-0680B2986DF6}" destId="{50AD3387-BE3C-4F63-82FF-D6E85C09CBBE}" srcOrd="0" destOrd="0" presId="urn:microsoft.com/office/officeart/2005/8/layout/venn3"/>
    <dgm:cxn modelId="{DD81A53D-9C4F-4172-BEE2-B4BCED6F751F}" srcId="{E32D7D56-2D7D-470B-A198-663BB46CD5EF}" destId="{D704D358-FCFD-4557-99EF-C48827D81239}" srcOrd="1" destOrd="0" parTransId="{588B19EF-5050-4A56-BB0F-6E0376D7AC73}" sibTransId="{349C24CE-C704-42F2-8EB4-B4F955A976FD}"/>
    <dgm:cxn modelId="{67F23D64-4325-4768-BB22-313DA3B5758B}" srcId="{E32D7D56-2D7D-470B-A198-663BB46CD5EF}" destId="{13AFA079-7B0C-40AB-8BDA-DF80EA45D1E9}" srcOrd="3" destOrd="0" parTransId="{9843CE1C-C8C7-4D2B-9751-45341EDC8CFC}" sibTransId="{75FCD07F-7E3E-45B3-8DF3-EE1220035EF4}"/>
    <dgm:cxn modelId="{C628DD97-1B5A-4DB5-9B30-9B09B8483329}" type="presParOf" srcId="{3867239C-C9E4-4E2B-9F1D-6CD96055E496}" destId="{50AD3387-BE3C-4F63-82FF-D6E85C09CBBE}" srcOrd="0" destOrd="0" presId="urn:microsoft.com/office/officeart/2005/8/layout/venn3"/>
    <dgm:cxn modelId="{E15B6DDA-10FD-40F0-B03F-E6DFCE6AB45B}" type="presParOf" srcId="{3867239C-C9E4-4E2B-9F1D-6CD96055E496}" destId="{5DEDA518-F2F8-47A4-811C-3F476A154D7D}" srcOrd="1" destOrd="0" presId="urn:microsoft.com/office/officeart/2005/8/layout/venn3"/>
    <dgm:cxn modelId="{436F7737-2F00-4BBE-A3C1-5EEC96ADFEFE}" type="presParOf" srcId="{3867239C-C9E4-4E2B-9F1D-6CD96055E496}" destId="{8ACBC0B1-9D29-48CF-869C-4A4D3585DE36}" srcOrd="2" destOrd="0" presId="urn:microsoft.com/office/officeart/2005/8/layout/venn3"/>
    <dgm:cxn modelId="{4A3AB6E4-9012-4F7C-A3B4-9881CA816095}" type="presParOf" srcId="{3867239C-C9E4-4E2B-9F1D-6CD96055E496}" destId="{2782F8ED-EDCD-40D2-BC71-BB43EEAAEFE4}" srcOrd="3" destOrd="0" presId="urn:microsoft.com/office/officeart/2005/8/layout/venn3"/>
    <dgm:cxn modelId="{B5433492-32BF-4502-8431-C5898F89E249}" type="presParOf" srcId="{3867239C-C9E4-4E2B-9F1D-6CD96055E496}" destId="{30F3E861-E5A8-4E0F-A695-F3556753B86A}" srcOrd="4" destOrd="0" presId="urn:microsoft.com/office/officeart/2005/8/layout/venn3"/>
    <dgm:cxn modelId="{C42C1B15-741D-4A98-9B02-CB803542409A}" type="presParOf" srcId="{3867239C-C9E4-4E2B-9F1D-6CD96055E496}" destId="{13373013-1CF9-4657-A421-2C97C53288D2}" srcOrd="5" destOrd="0" presId="urn:microsoft.com/office/officeart/2005/8/layout/venn3"/>
    <dgm:cxn modelId="{808E4DC9-C6A1-4196-9A39-0DCDCBF91245}" type="presParOf" srcId="{3867239C-C9E4-4E2B-9F1D-6CD96055E496}" destId="{DB8E4D2B-EA7E-460C-BF6C-6E55CCF47BAD}" srcOrd="6" destOrd="0" presId="urn:microsoft.com/office/officeart/2005/8/layout/ven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17FA470-8166-4395-945F-66E43CF4095E}" type="doc">
      <dgm:prSet loTypeId="urn:microsoft.com/office/officeart/2005/8/layout/cycle1" loCatId="cycle" qsTypeId="urn:microsoft.com/office/officeart/2005/8/quickstyle/3d1" qsCatId="3D" csTypeId="urn:microsoft.com/office/officeart/2005/8/colors/colorful5" csCatId="colorful" phldr="1"/>
      <dgm:spPr/>
      <dgm:t>
        <a:bodyPr/>
        <a:lstStyle/>
        <a:p>
          <a:endParaRPr lang="es-MX"/>
        </a:p>
      </dgm:t>
    </dgm:pt>
    <dgm:pt modelId="{85F302CB-4866-42BC-9A5C-C09A122DBD65}">
      <dgm:prSet phldrT="[Texto]" custT="1"/>
      <dgm:spPr/>
      <dgm:t>
        <a:bodyPr/>
        <a:lstStyle/>
        <a:p>
          <a:r>
            <a:rPr lang="es-MX" sz="1600" dirty="0" smtClean="0"/>
            <a:t>IDEA INICIAL</a:t>
          </a:r>
          <a:endParaRPr lang="es-MX" sz="1600" dirty="0"/>
        </a:p>
      </dgm:t>
    </dgm:pt>
    <dgm:pt modelId="{810CABB6-9B88-4DA6-A5D2-5E84628233B5}" type="parTrans" cxnId="{47B270CB-E822-4EA7-AEB5-DDD42B4EAF42}">
      <dgm:prSet/>
      <dgm:spPr/>
      <dgm:t>
        <a:bodyPr/>
        <a:lstStyle/>
        <a:p>
          <a:endParaRPr lang="es-MX" sz="2000"/>
        </a:p>
      </dgm:t>
    </dgm:pt>
    <dgm:pt modelId="{1E332454-C0BA-4529-ACB4-23BA36D6506D}" type="sibTrans" cxnId="{47B270CB-E822-4EA7-AEB5-DDD42B4EAF42}">
      <dgm:prSet/>
      <dgm:spPr/>
      <dgm:t>
        <a:bodyPr/>
        <a:lstStyle/>
        <a:p>
          <a:endParaRPr lang="es-MX" sz="2000"/>
        </a:p>
      </dgm:t>
    </dgm:pt>
    <dgm:pt modelId="{8CF62C03-39E1-4E38-A371-D393C79BC79E}">
      <dgm:prSet phldrT="[Texto]" custT="1"/>
      <dgm:spPr/>
      <dgm:t>
        <a:bodyPr/>
        <a:lstStyle/>
        <a:p>
          <a:r>
            <a:rPr lang="es-MX" sz="1600" dirty="0" smtClean="0"/>
            <a:t>RECONOCIMIENTO</a:t>
          </a:r>
          <a:endParaRPr lang="es-MX" sz="1600" dirty="0"/>
        </a:p>
      </dgm:t>
    </dgm:pt>
    <dgm:pt modelId="{AE6C61DC-B7DB-4B41-AB86-8E4C28B4DBEF}" type="parTrans" cxnId="{08F6F24F-64BF-4510-AE6C-9B5D5CB4B7AE}">
      <dgm:prSet/>
      <dgm:spPr/>
      <dgm:t>
        <a:bodyPr/>
        <a:lstStyle/>
        <a:p>
          <a:endParaRPr lang="es-MX" sz="2000"/>
        </a:p>
      </dgm:t>
    </dgm:pt>
    <dgm:pt modelId="{F98A1A5E-46C6-4872-B26E-3598B336D77E}" type="sibTrans" cxnId="{08F6F24F-64BF-4510-AE6C-9B5D5CB4B7AE}">
      <dgm:prSet/>
      <dgm:spPr/>
      <dgm:t>
        <a:bodyPr/>
        <a:lstStyle/>
        <a:p>
          <a:endParaRPr lang="es-MX" sz="2000"/>
        </a:p>
      </dgm:t>
    </dgm:pt>
    <dgm:pt modelId="{8694064D-93CD-4762-8D3E-989E96B52B98}">
      <dgm:prSet phldrT="[Texto]" custT="1"/>
      <dgm:spPr/>
      <dgm:t>
        <a:bodyPr/>
        <a:lstStyle/>
        <a:p>
          <a:r>
            <a:rPr lang="es-MX" sz="1600" dirty="0" smtClean="0"/>
            <a:t>PLAN GENERAL</a:t>
          </a:r>
          <a:endParaRPr lang="es-MX" sz="1600" dirty="0"/>
        </a:p>
      </dgm:t>
    </dgm:pt>
    <dgm:pt modelId="{A768D773-7F78-4C6D-A3B3-E7B82D43AD85}" type="parTrans" cxnId="{E29F32A7-D380-4526-B8CE-25B43E42E092}">
      <dgm:prSet/>
      <dgm:spPr/>
      <dgm:t>
        <a:bodyPr/>
        <a:lstStyle/>
        <a:p>
          <a:endParaRPr lang="es-MX" sz="2000"/>
        </a:p>
      </dgm:t>
    </dgm:pt>
    <dgm:pt modelId="{33274368-C191-4C8B-99A6-9931A84B0AB4}" type="sibTrans" cxnId="{E29F32A7-D380-4526-B8CE-25B43E42E092}">
      <dgm:prSet/>
      <dgm:spPr/>
      <dgm:t>
        <a:bodyPr/>
        <a:lstStyle/>
        <a:p>
          <a:endParaRPr lang="es-MX" sz="2000"/>
        </a:p>
      </dgm:t>
    </dgm:pt>
    <dgm:pt modelId="{4A4E61B4-2377-44D4-A9CF-6FB2E42236D5}">
      <dgm:prSet phldrT="[Texto]" custT="1"/>
      <dgm:spPr/>
      <dgm:t>
        <a:bodyPr/>
        <a:lstStyle/>
        <a:p>
          <a:pPr algn="ctr"/>
          <a:r>
            <a:rPr lang="es-MX" sz="1600" dirty="0" smtClean="0"/>
            <a:t>IMPLEMENTACIÓN DE LA ACCIÓN</a:t>
          </a:r>
          <a:endParaRPr lang="es-MX" sz="1600" dirty="0"/>
        </a:p>
      </dgm:t>
    </dgm:pt>
    <dgm:pt modelId="{09A4EE10-94DF-416E-920B-C5CC9A16C3B1}" type="parTrans" cxnId="{ED1BD412-5B1C-4CA6-B44E-5804EDC81A79}">
      <dgm:prSet/>
      <dgm:spPr/>
      <dgm:t>
        <a:bodyPr/>
        <a:lstStyle/>
        <a:p>
          <a:endParaRPr lang="es-MX" sz="2000"/>
        </a:p>
      </dgm:t>
    </dgm:pt>
    <dgm:pt modelId="{6CC15AE6-51CF-42DE-8678-8FA971A0319F}" type="sibTrans" cxnId="{ED1BD412-5B1C-4CA6-B44E-5804EDC81A79}">
      <dgm:prSet/>
      <dgm:spPr/>
      <dgm:t>
        <a:bodyPr/>
        <a:lstStyle/>
        <a:p>
          <a:endParaRPr lang="es-MX" sz="2000"/>
        </a:p>
      </dgm:t>
    </dgm:pt>
    <dgm:pt modelId="{E018045F-78AE-4552-B52C-88B6ED96885A}">
      <dgm:prSet phldrT="[Texto]" custT="1"/>
      <dgm:spPr/>
      <dgm:t>
        <a:bodyPr/>
        <a:lstStyle/>
        <a:p>
          <a:r>
            <a:rPr lang="es-MX" sz="1600" dirty="0" smtClean="0"/>
            <a:t>Paso 1</a:t>
          </a:r>
          <a:endParaRPr lang="es-MX" sz="1600" dirty="0"/>
        </a:p>
      </dgm:t>
    </dgm:pt>
    <dgm:pt modelId="{0E5F8687-C07A-4E63-97A7-B3494C663F5C}" type="parTrans" cxnId="{EAF32803-A769-4472-8A89-5363F28918E1}">
      <dgm:prSet/>
      <dgm:spPr/>
      <dgm:t>
        <a:bodyPr/>
        <a:lstStyle/>
        <a:p>
          <a:endParaRPr lang="es-MX" sz="2000"/>
        </a:p>
      </dgm:t>
    </dgm:pt>
    <dgm:pt modelId="{34BC94B9-5D69-444E-BC6A-42074324AE2A}" type="sibTrans" cxnId="{EAF32803-A769-4472-8A89-5363F28918E1}">
      <dgm:prSet/>
      <dgm:spPr/>
      <dgm:t>
        <a:bodyPr/>
        <a:lstStyle/>
        <a:p>
          <a:endParaRPr lang="es-MX" sz="2000"/>
        </a:p>
      </dgm:t>
    </dgm:pt>
    <dgm:pt modelId="{FD57AE9B-2246-4394-812E-069811A5CAAA}">
      <dgm:prSet phldrT="[Texto]" custT="1"/>
      <dgm:spPr/>
      <dgm:t>
        <a:bodyPr/>
        <a:lstStyle/>
        <a:p>
          <a:r>
            <a:rPr lang="es-MX" sz="1600" dirty="0" smtClean="0"/>
            <a:t>Paso 2</a:t>
          </a:r>
          <a:endParaRPr lang="es-MX" sz="1600" dirty="0"/>
        </a:p>
      </dgm:t>
    </dgm:pt>
    <dgm:pt modelId="{0BCF9D21-02F3-4B07-945F-50C37D8A7B61}" type="parTrans" cxnId="{72AC3942-4ACA-4CF4-B8B3-A5C73460C84C}">
      <dgm:prSet/>
      <dgm:spPr/>
      <dgm:t>
        <a:bodyPr/>
        <a:lstStyle/>
        <a:p>
          <a:endParaRPr lang="es-MX" sz="2000"/>
        </a:p>
      </dgm:t>
    </dgm:pt>
    <dgm:pt modelId="{56C3F8B8-89F9-4531-86A8-DC90ED98C27A}" type="sibTrans" cxnId="{72AC3942-4ACA-4CF4-B8B3-A5C73460C84C}">
      <dgm:prSet/>
      <dgm:spPr/>
      <dgm:t>
        <a:bodyPr/>
        <a:lstStyle/>
        <a:p>
          <a:endParaRPr lang="es-MX" sz="2000"/>
        </a:p>
      </dgm:t>
    </dgm:pt>
    <dgm:pt modelId="{15E3B8F7-4A31-4BD4-9F5C-9013551A6438}">
      <dgm:prSet phldrT="[Texto]" custT="1"/>
      <dgm:spPr/>
      <dgm:t>
        <a:bodyPr/>
        <a:lstStyle/>
        <a:p>
          <a:pPr algn="ctr"/>
          <a:r>
            <a:rPr lang="es-MX" sz="1600" dirty="0" smtClean="0"/>
            <a:t>Paso 1</a:t>
          </a:r>
          <a:endParaRPr lang="es-MX" sz="1600" dirty="0"/>
        </a:p>
      </dgm:t>
    </dgm:pt>
    <dgm:pt modelId="{8068C510-C687-4EAE-955E-B66F44FBB2B3}" type="parTrans" cxnId="{C80C197E-8655-4020-9E8D-8F36109F5291}">
      <dgm:prSet/>
      <dgm:spPr/>
      <dgm:t>
        <a:bodyPr/>
        <a:lstStyle/>
        <a:p>
          <a:endParaRPr lang="es-MX" sz="2000"/>
        </a:p>
      </dgm:t>
    </dgm:pt>
    <dgm:pt modelId="{6EA16E73-FDE8-4E83-9EC7-AB8C3D9AAC0B}" type="sibTrans" cxnId="{C80C197E-8655-4020-9E8D-8F36109F5291}">
      <dgm:prSet/>
      <dgm:spPr/>
      <dgm:t>
        <a:bodyPr/>
        <a:lstStyle/>
        <a:p>
          <a:endParaRPr lang="es-MX" sz="2000"/>
        </a:p>
      </dgm:t>
    </dgm:pt>
    <dgm:pt modelId="{5A2E1C48-9193-489B-8C8E-9FD7B644D4E5}">
      <dgm:prSet phldrT="[Texto]" custT="1"/>
      <dgm:spPr/>
      <dgm:t>
        <a:bodyPr/>
        <a:lstStyle/>
        <a:p>
          <a:pPr algn="ctr"/>
          <a:r>
            <a:rPr lang="es-MX" sz="1600" dirty="0" smtClean="0"/>
            <a:t>Paso 2</a:t>
          </a:r>
          <a:endParaRPr lang="es-MX" sz="1600" dirty="0"/>
        </a:p>
      </dgm:t>
    </dgm:pt>
    <dgm:pt modelId="{FFA11F94-3D9E-4602-94D2-CDA42F54CD95}" type="parTrans" cxnId="{F824125A-9DA4-4407-AAB7-A13C227B9C7C}">
      <dgm:prSet/>
      <dgm:spPr/>
      <dgm:t>
        <a:bodyPr/>
        <a:lstStyle/>
        <a:p>
          <a:endParaRPr lang="es-MX" sz="2000"/>
        </a:p>
      </dgm:t>
    </dgm:pt>
    <dgm:pt modelId="{E1E42E3B-DF0B-4003-BE71-1A2B5692EBC5}" type="sibTrans" cxnId="{F824125A-9DA4-4407-AAB7-A13C227B9C7C}">
      <dgm:prSet/>
      <dgm:spPr/>
      <dgm:t>
        <a:bodyPr/>
        <a:lstStyle/>
        <a:p>
          <a:endParaRPr lang="es-MX" sz="2000"/>
        </a:p>
      </dgm:t>
    </dgm:pt>
    <dgm:pt modelId="{07CAE97C-0809-4E8B-A0F0-20EB417190B9}">
      <dgm:prSet phldrT="[Texto]" custT="1"/>
      <dgm:spPr/>
      <dgm:t>
        <a:bodyPr/>
        <a:lstStyle/>
        <a:p>
          <a:r>
            <a:rPr lang="es-MX" sz="1600" dirty="0" smtClean="0"/>
            <a:t>EVALUAR</a:t>
          </a:r>
          <a:endParaRPr lang="es-MX" sz="1600" dirty="0"/>
        </a:p>
      </dgm:t>
    </dgm:pt>
    <dgm:pt modelId="{8BB34DCF-BB1B-4139-ADCD-19A04EF3CDD8}" type="parTrans" cxnId="{1C920432-FC34-4132-A94B-8BF208C8A9D4}">
      <dgm:prSet/>
      <dgm:spPr/>
      <dgm:t>
        <a:bodyPr/>
        <a:lstStyle/>
        <a:p>
          <a:endParaRPr lang="es-MX" sz="2000"/>
        </a:p>
      </dgm:t>
    </dgm:pt>
    <dgm:pt modelId="{A44E453F-E40C-4355-A658-96F8061AA053}" type="sibTrans" cxnId="{1C920432-FC34-4132-A94B-8BF208C8A9D4}">
      <dgm:prSet/>
      <dgm:spPr/>
      <dgm:t>
        <a:bodyPr/>
        <a:lstStyle/>
        <a:p>
          <a:endParaRPr lang="es-MX" sz="2000"/>
        </a:p>
      </dgm:t>
    </dgm:pt>
    <dgm:pt modelId="{A85B01ED-3CCF-4AF7-84F8-55AA64CEE698}">
      <dgm:prSet phldrT="[Texto]" custT="1"/>
      <dgm:spPr/>
      <dgm:t>
        <a:bodyPr/>
        <a:lstStyle/>
        <a:p>
          <a:r>
            <a:rPr lang="es-MX" sz="1600" dirty="0" smtClean="0"/>
            <a:t>REVISAR PLAN GRAL.</a:t>
          </a:r>
          <a:endParaRPr lang="es-MX" sz="1600" dirty="0"/>
        </a:p>
      </dgm:t>
    </dgm:pt>
    <dgm:pt modelId="{33405225-0C27-438A-8764-40CFC91464D3}" type="parTrans" cxnId="{2DB8D87C-E9D6-4817-840F-41F860234478}">
      <dgm:prSet/>
      <dgm:spPr/>
      <dgm:t>
        <a:bodyPr/>
        <a:lstStyle/>
        <a:p>
          <a:endParaRPr lang="es-MX" sz="2000"/>
        </a:p>
      </dgm:t>
    </dgm:pt>
    <dgm:pt modelId="{663EA6A3-E8C7-4E5F-BC5F-A3B7E460A331}" type="sibTrans" cxnId="{2DB8D87C-E9D6-4817-840F-41F860234478}">
      <dgm:prSet/>
      <dgm:spPr/>
      <dgm:t>
        <a:bodyPr/>
        <a:lstStyle/>
        <a:p>
          <a:endParaRPr lang="es-MX" sz="2000"/>
        </a:p>
      </dgm:t>
    </dgm:pt>
    <dgm:pt modelId="{46FC9DF6-1A8B-4B06-B484-B7E0CAECF8E0}">
      <dgm:prSet phldrT="[Texto]" custT="1"/>
      <dgm:spPr/>
      <dgm:t>
        <a:bodyPr/>
        <a:lstStyle/>
        <a:p>
          <a:r>
            <a:rPr lang="es-MX" sz="1600" dirty="0" smtClean="0"/>
            <a:t>SEGUNDA FASE DE LA ACCIÓN</a:t>
          </a:r>
          <a:endParaRPr lang="es-MX" sz="1600" dirty="0"/>
        </a:p>
      </dgm:t>
    </dgm:pt>
    <dgm:pt modelId="{E742FE54-8FEF-4DF6-8EE0-02A9A3EE5635}" type="parTrans" cxnId="{C2CF0224-B7AD-42D3-B1F4-47146DF9409E}">
      <dgm:prSet/>
      <dgm:spPr/>
      <dgm:t>
        <a:bodyPr/>
        <a:lstStyle/>
        <a:p>
          <a:endParaRPr lang="es-MX"/>
        </a:p>
      </dgm:t>
    </dgm:pt>
    <dgm:pt modelId="{BE4D2027-D4F1-402F-BF47-E3642EBBF755}" type="sibTrans" cxnId="{C2CF0224-B7AD-42D3-B1F4-47146DF9409E}">
      <dgm:prSet/>
      <dgm:spPr/>
      <dgm:t>
        <a:bodyPr/>
        <a:lstStyle/>
        <a:p>
          <a:endParaRPr lang="es-MX"/>
        </a:p>
      </dgm:t>
    </dgm:pt>
    <dgm:pt modelId="{76BCEDF6-9F53-4645-9934-014AC22258B1}" type="pres">
      <dgm:prSet presAssocID="{117FA470-8166-4395-945F-66E43CF4095E}" presName="cycle" presStyleCnt="0">
        <dgm:presLayoutVars>
          <dgm:dir/>
          <dgm:resizeHandles val="exact"/>
        </dgm:presLayoutVars>
      </dgm:prSet>
      <dgm:spPr/>
      <dgm:t>
        <a:bodyPr/>
        <a:lstStyle/>
        <a:p>
          <a:endParaRPr lang="es-MX"/>
        </a:p>
      </dgm:t>
    </dgm:pt>
    <dgm:pt modelId="{344B627D-321C-4AFD-BE8C-2ADF5D78E319}" type="pres">
      <dgm:prSet presAssocID="{85F302CB-4866-42BC-9A5C-C09A122DBD65}" presName="dummy" presStyleCnt="0"/>
      <dgm:spPr/>
    </dgm:pt>
    <dgm:pt modelId="{D4256D54-BF14-4394-BA8E-9ADAF7F11415}" type="pres">
      <dgm:prSet presAssocID="{85F302CB-4866-42BC-9A5C-C09A122DBD65}" presName="node" presStyleLbl="revTx" presStyleIdx="0" presStyleCnt="7">
        <dgm:presLayoutVars>
          <dgm:bulletEnabled val="1"/>
        </dgm:presLayoutVars>
      </dgm:prSet>
      <dgm:spPr/>
      <dgm:t>
        <a:bodyPr/>
        <a:lstStyle/>
        <a:p>
          <a:endParaRPr lang="es-MX"/>
        </a:p>
      </dgm:t>
    </dgm:pt>
    <dgm:pt modelId="{C11E2721-DD4A-4FBE-ABC2-EAAD28796EFE}" type="pres">
      <dgm:prSet presAssocID="{1E332454-C0BA-4529-ACB4-23BA36D6506D}" presName="sibTrans" presStyleLbl="node1" presStyleIdx="0" presStyleCnt="7"/>
      <dgm:spPr/>
      <dgm:t>
        <a:bodyPr/>
        <a:lstStyle/>
        <a:p>
          <a:endParaRPr lang="es-MX"/>
        </a:p>
      </dgm:t>
    </dgm:pt>
    <dgm:pt modelId="{B58B38AE-2072-4CEF-B27A-13A616F735B1}" type="pres">
      <dgm:prSet presAssocID="{8CF62C03-39E1-4E38-A371-D393C79BC79E}" presName="dummy" presStyleCnt="0"/>
      <dgm:spPr/>
    </dgm:pt>
    <dgm:pt modelId="{5C858348-E872-48F4-AEFE-FF52576A577B}" type="pres">
      <dgm:prSet presAssocID="{8CF62C03-39E1-4E38-A371-D393C79BC79E}" presName="node" presStyleLbl="revTx" presStyleIdx="1" presStyleCnt="7" custScaleX="228897">
        <dgm:presLayoutVars>
          <dgm:bulletEnabled val="1"/>
        </dgm:presLayoutVars>
      </dgm:prSet>
      <dgm:spPr/>
      <dgm:t>
        <a:bodyPr/>
        <a:lstStyle/>
        <a:p>
          <a:endParaRPr lang="es-MX"/>
        </a:p>
      </dgm:t>
    </dgm:pt>
    <dgm:pt modelId="{CDBA62D2-3C2B-439F-99ED-CE34B4412DA8}" type="pres">
      <dgm:prSet presAssocID="{F98A1A5E-46C6-4872-B26E-3598B336D77E}" presName="sibTrans" presStyleLbl="node1" presStyleIdx="1" presStyleCnt="7"/>
      <dgm:spPr/>
      <dgm:t>
        <a:bodyPr/>
        <a:lstStyle/>
        <a:p>
          <a:endParaRPr lang="es-MX"/>
        </a:p>
      </dgm:t>
    </dgm:pt>
    <dgm:pt modelId="{BB033A0A-7020-4675-AAA8-8A6DFC253CF2}" type="pres">
      <dgm:prSet presAssocID="{8694064D-93CD-4762-8D3E-989E96B52B98}" presName="dummy" presStyleCnt="0"/>
      <dgm:spPr/>
    </dgm:pt>
    <dgm:pt modelId="{FD8E5723-32AF-4B3B-AAEE-A45976EEF0C8}" type="pres">
      <dgm:prSet presAssocID="{8694064D-93CD-4762-8D3E-989E96B52B98}" presName="node" presStyleLbl="revTx" presStyleIdx="2" presStyleCnt="7" custScaleX="102188" custRadScaleRad="103445" custRadScaleInc="-45198">
        <dgm:presLayoutVars>
          <dgm:bulletEnabled val="1"/>
        </dgm:presLayoutVars>
      </dgm:prSet>
      <dgm:spPr/>
      <dgm:t>
        <a:bodyPr/>
        <a:lstStyle/>
        <a:p>
          <a:endParaRPr lang="es-MX"/>
        </a:p>
      </dgm:t>
    </dgm:pt>
    <dgm:pt modelId="{48AD2E0D-5B70-4959-BC3B-D69594EB231D}" type="pres">
      <dgm:prSet presAssocID="{33274368-C191-4C8B-99A6-9931A84B0AB4}" presName="sibTrans" presStyleLbl="node1" presStyleIdx="2" presStyleCnt="7"/>
      <dgm:spPr/>
      <dgm:t>
        <a:bodyPr/>
        <a:lstStyle/>
        <a:p>
          <a:endParaRPr lang="es-MX"/>
        </a:p>
      </dgm:t>
    </dgm:pt>
    <dgm:pt modelId="{01E23052-36CC-4507-BA53-2F9D502CF2FB}" type="pres">
      <dgm:prSet presAssocID="{4A4E61B4-2377-44D4-A9CF-6FB2E42236D5}" presName="dummy" presStyleCnt="0"/>
      <dgm:spPr/>
    </dgm:pt>
    <dgm:pt modelId="{4992B98E-2723-48FC-8FB8-0B1C2774B5E5}" type="pres">
      <dgm:prSet presAssocID="{4A4E61B4-2377-44D4-A9CF-6FB2E42236D5}" presName="node" presStyleLbl="revTx" presStyleIdx="3" presStyleCnt="7" custScaleX="183918" custRadScaleRad="92261" custRadScaleInc="-49147">
        <dgm:presLayoutVars>
          <dgm:bulletEnabled val="1"/>
        </dgm:presLayoutVars>
      </dgm:prSet>
      <dgm:spPr/>
      <dgm:t>
        <a:bodyPr/>
        <a:lstStyle/>
        <a:p>
          <a:endParaRPr lang="es-MX"/>
        </a:p>
      </dgm:t>
    </dgm:pt>
    <dgm:pt modelId="{93E964B9-7263-47D7-A78C-26E8ADBF071A}" type="pres">
      <dgm:prSet presAssocID="{6CC15AE6-51CF-42DE-8678-8FA971A0319F}" presName="sibTrans" presStyleLbl="node1" presStyleIdx="3" presStyleCnt="7"/>
      <dgm:spPr/>
      <dgm:t>
        <a:bodyPr/>
        <a:lstStyle/>
        <a:p>
          <a:endParaRPr lang="es-MX"/>
        </a:p>
      </dgm:t>
    </dgm:pt>
    <dgm:pt modelId="{32D5C194-1966-446C-8B08-D04F14129CC0}" type="pres">
      <dgm:prSet presAssocID="{07CAE97C-0809-4E8B-A0F0-20EB417190B9}" presName="dummy" presStyleCnt="0"/>
      <dgm:spPr/>
    </dgm:pt>
    <dgm:pt modelId="{DC21D20F-2F90-4489-9AA9-2F01D4B1C567}" type="pres">
      <dgm:prSet presAssocID="{07CAE97C-0809-4E8B-A0F0-20EB417190B9}" presName="node" presStyleLbl="revTx" presStyleIdx="4" presStyleCnt="7">
        <dgm:presLayoutVars>
          <dgm:bulletEnabled val="1"/>
        </dgm:presLayoutVars>
      </dgm:prSet>
      <dgm:spPr/>
      <dgm:t>
        <a:bodyPr/>
        <a:lstStyle/>
        <a:p>
          <a:endParaRPr lang="es-MX"/>
        </a:p>
      </dgm:t>
    </dgm:pt>
    <dgm:pt modelId="{B41A8BF3-240E-4ED5-AC82-57C67F816699}" type="pres">
      <dgm:prSet presAssocID="{A44E453F-E40C-4355-A658-96F8061AA053}" presName="sibTrans" presStyleLbl="node1" presStyleIdx="4" presStyleCnt="7"/>
      <dgm:spPr/>
      <dgm:t>
        <a:bodyPr/>
        <a:lstStyle/>
        <a:p>
          <a:endParaRPr lang="es-MX"/>
        </a:p>
      </dgm:t>
    </dgm:pt>
    <dgm:pt modelId="{2F07188A-7E6D-4477-B8A6-C54850FC7F76}" type="pres">
      <dgm:prSet presAssocID="{A85B01ED-3CCF-4AF7-84F8-55AA64CEE698}" presName="dummy" presStyleCnt="0"/>
      <dgm:spPr/>
    </dgm:pt>
    <dgm:pt modelId="{BA40AE86-C007-43D7-ABD3-E7A865E7284F}" type="pres">
      <dgm:prSet presAssocID="{A85B01ED-3CCF-4AF7-84F8-55AA64CEE698}" presName="node" presStyleLbl="revTx" presStyleIdx="5" presStyleCnt="7">
        <dgm:presLayoutVars>
          <dgm:bulletEnabled val="1"/>
        </dgm:presLayoutVars>
      </dgm:prSet>
      <dgm:spPr/>
      <dgm:t>
        <a:bodyPr/>
        <a:lstStyle/>
        <a:p>
          <a:endParaRPr lang="es-MX"/>
        </a:p>
      </dgm:t>
    </dgm:pt>
    <dgm:pt modelId="{34A62A77-C423-47C1-8ADC-6A95D4528E4B}" type="pres">
      <dgm:prSet presAssocID="{663EA6A3-E8C7-4E5F-BC5F-A3B7E460A331}" presName="sibTrans" presStyleLbl="node1" presStyleIdx="5" presStyleCnt="7"/>
      <dgm:spPr/>
      <dgm:t>
        <a:bodyPr/>
        <a:lstStyle/>
        <a:p>
          <a:endParaRPr lang="es-MX"/>
        </a:p>
      </dgm:t>
    </dgm:pt>
    <dgm:pt modelId="{EFA44DED-55B2-4ED7-AF35-53BE0469AACA}" type="pres">
      <dgm:prSet presAssocID="{46FC9DF6-1A8B-4B06-B484-B7E0CAECF8E0}" presName="dummy" presStyleCnt="0"/>
      <dgm:spPr/>
    </dgm:pt>
    <dgm:pt modelId="{2501DF8B-4F78-4853-9BCF-E4E69FA70B60}" type="pres">
      <dgm:prSet presAssocID="{46FC9DF6-1A8B-4B06-B484-B7E0CAECF8E0}" presName="node" presStyleLbl="revTx" presStyleIdx="6" presStyleCnt="7">
        <dgm:presLayoutVars>
          <dgm:bulletEnabled val="1"/>
        </dgm:presLayoutVars>
      </dgm:prSet>
      <dgm:spPr/>
      <dgm:t>
        <a:bodyPr/>
        <a:lstStyle/>
        <a:p>
          <a:endParaRPr lang="es-MX"/>
        </a:p>
      </dgm:t>
    </dgm:pt>
    <dgm:pt modelId="{8E99A576-6DC6-4316-88A8-64D2568FCF59}" type="pres">
      <dgm:prSet presAssocID="{BE4D2027-D4F1-402F-BF47-E3642EBBF755}" presName="sibTrans" presStyleLbl="node1" presStyleIdx="6" presStyleCnt="7"/>
      <dgm:spPr/>
      <dgm:t>
        <a:bodyPr/>
        <a:lstStyle/>
        <a:p>
          <a:endParaRPr lang="es-MX"/>
        </a:p>
      </dgm:t>
    </dgm:pt>
  </dgm:ptLst>
  <dgm:cxnLst>
    <dgm:cxn modelId="{07001339-6268-4F52-81BA-8DB94A85B185}" type="presOf" srcId="{F98A1A5E-46C6-4872-B26E-3598B336D77E}" destId="{CDBA62D2-3C2B-439F-99ED-CE34B4412DA8}" srcOrd="0" destOrd="0" presId="urn:microsoft.com/office/officeart/2005/8/layout/cycle1"/>
    <dgm:cxn modelId="{C9B5F9AD-C4FA-4278-BEE1-11F739821DB9}" type="presOf" srcId="{4A4E61B4-2377-44D4-A9CF-6FB2E42236D5}" destId="{4992B98E-2723-48FC-8FB8-0B1C2774B5E5}" srcOrd="0" destOrd="0" presId="urn:microsoft.com/office/officeart/2005/8/layout/cycle1"/>
    <dgm:cxn modelId="{2DB8D87C-E9D6-4817-840F-41F860234478}" srcId="{117FA470-8166-4395-945F-66E43CF4095E}" destId="{A85B01ED-3CCF-4AF7-84F8-55AA64CEE698}" srcOrd="5" destOrd="0" parTransId="{33405225-0C27-438A-8764-40CFC91464D3}" sibTransId="{663EA6A3-E8C7-4E5F-BC5F-A3B7E460A331}"/>
    <dgm:cxn modelId="{BF0EB6A1-0C80-4638-BE38-DE590BCAB57D}" type="presOf" srcId="{33274368-C191-4C8B-99A6-9931A84B0AB4}" destId="{48AD2E0D-5B70-4959-BC3B-D69594EB231D}" srcOrd="0" destOrd="0" presId="urn:microsoft.com/office/officeart/2005/8/layout/cycle1"/>
    <dgm:cxn modelId="{41C8E615-5173-4352-878C-2F3F70594793}" type="presOf" srcId="{FD57AE9B-2246-4394-812E-069811A5CAAA}" destId="{FD8E5723-32AF-4B3B-AAEE-A45976EEF0C8}" srcOrd="0" destOrd="2" presId="urn:microsoft.com/office/officeart/2005/8/layout/cycle1"/>
    <dgm:cxn modelId="{1C920432-FC34-4132-A94B-8BF208C8A9D4}" srcId="{117FA470-8166-4395-945F-66E43CF4095E}" destId="{07CAE97C-0809-4E8B-A0F0-20EB417190B9}" srcOrd="4" destOrd="0" parTransId="{8BB34DCF-BB1B-4139-ADCD-19A04EF3CDD8}" sibTransId="{A44E453F-E40C-4355-A658-96F8061AA053}"/>
    <dgm:cxn modelId="{BC338D4B-D704-436C-9351-55426E083D5D}" type="presOf" srcId="{5A2E1C48-9193-489B-8C8E-9FD7B644D4E5}" destId="{4992B98E-2723-48FC-8FB8-0B1C2774B5E5}" srcOrd="0" destOrd="2" presId="urn:microsoft.com/office/officeart/2005/8/layout/cycle1"/>
    <dgm:cxn modelId="{47B270CB-E822-4EA7-AEB5-DDD42B4EAF42}" srcId="{117FA470-8166-4395-945F-66E43CF4095E}" destId="{85F302CB-4866-42BC-9A5C-C09A122DBD65}" srcOrd="0" destOrd="0" parTransId="{810CABB6-9B88-4DA6-A5D2-5E84628233B5}" sibTransId="{1E332454-C0BA-4529-ACB4-23BA36D6506D}"/>
    <dgm:cxn modelId="{C3679ECD-A93E-4037-A97B-3B6AA0C0E1EF}" type="presOf" srcId="{E018045F-78AE-4552-B52C-88B6ED96885A}" destId="{FD8E5723-32AF-4B3B-AAEE-A45976EEF0C8}" srcOrd="0" destOrd="1" presId="urn:microsoft.com/office/officeart/2005/8/layout/cycle1"/>
    <dgm:cxn modelId="{F824125A-9DA4-4407-AAB7-A13C227B9C7C}" srcId="{4A4E61B4-2377-44D4-A9CF-6FB2E42236D5}" destId="{5A2E1C48-9193-489B-8C8E-9FD7B644D4E5}" srcOrd="1" destOrd="0" parTransId="{FFA11F94-3D9E-4602-94D2-CDA42F54CD95}" sibTransId="{E1E42E3B-DF0B-4003-BE71-1A2B5692EBC5}"/>
    <dgm:cxn modelId="{4785321D-BFBE-4D0A-AE35-F738356A5E6E}" type="presOf" srcId="{BE4D2027-D4F1-402F-BF47-E3642EBBF755}" destId="{8E99A576-6DC6-4316-88A8-64D2568FCF59}" srcOrd="0" destOrd="0" presId="urn:microsoft.com/office/officeart/2005/8/layout/cycle1"/>
    <dgm:cxn modelId="{67B84954-2943-4D77-9135-DD4407268ABE}" type="presOf" srcId="{46FC9DF6-1A8B-4B06-B484-B7E0CAECF8E0}" destId="{2501DF8B-4F78-4853-9BCF-E4E69FA70B60}" srcOrd="0" destOrd="0" presId="urn:microsoft.com/office/officeart/2005/8/layout/cycle1"/>
    <dgm:cxn modelId="{6C17D4C3-136D-4882-830E-27903B4C18A2}" type="presOf" srcId="{8CF62C03-39E1-4E38-A371-D393C79BC79E}" destId="{5C858348-E872-48F4-AEFE-FF52576A577B}" srcOrd="0" destOrd="0" presId="urn:microsoft.com/office/officeart/2005/8/layout/cycle1"/>
    <dgm:cxn modelId="{ED1BD412-5B1C-4CA6-B44E-5804EDC81A79}" srcId="{117FA470-8166-4395-945F-66E43CF4095E}" destId="{4A4E61B4-2377-44D4-A9CF-6FB2E42236D5}" srcOrd="3" destOrd="0" parTransId="{09A4EE10-94DF-416E-920B-C5CC9A16C3B1}" sibTransId="{6CC15AE6-51CF-42DE-8678-8FA971A0319F}"/>
    <dgm:cxn modelId="{A1B58A76-0E1B-4378-B0DB-1F68D5C73A31}" type="presOf" srcId="{A44E453F-E40C-4355-A658-96F8061AA053}" destId="{B41A8BF3-240E-4ED5-AC82-57C67F816699}" srcOrd="0" destOrd="0" presId="urn:microsoft.com/office/officeart/2005/8/layout/cycle1"/>
    <dgm:cxn modelId="{897260B5-4F4F-4A62-B441-753A86268C8C}" type="presOf" srcId="{117FA470-8166-4395-945F-66E43CF4095E}" destId="{76BCEDF6-9F53-4645-9934-014AC22258B1}" srcOrd="0" destOrd="0" presId="urn:microsoft.com/office/officeart/2005/8/layout/cycle1"/>
    <dgm:cxn modelId="{08F6F24F-64BF-4510-AE6C-9B5D5CB4B7AE}" srcId="{117FA470-8166-4395-945F-66E43CF4095E}" destId="{8CF62C03-39E1-4E38-A371-D393C79BC79E}" srcOrd="1" destOrd="0" parTransId="{AE6C61DC-B7DB-4B41-AB86-8E4C28B4DBEF}" sibTransId="{F98A1A5E-46C6-4872-B26E-3598B336D77E}"/>
    <dgm:cxn modelId="{8583D402-6AD0-4237-B78C-5A3F7E952831}" type="presOf" srcId="{663EA6A3-E8C7-4E5F-BC5F-A3B7E460A331}" destId="{34A62A77-C423-47C1-8ADC-6A95D4528E4B}" srcOrd="0" destOrd="0" presId="urn:microsoft.com/office/officeart/2005/8/layout/cycle1"/>
    <dgm:cxn modelId="{54803F68-7FED-4B5A-A091-EB226C3DD098}" type="presOf" srcId="{15E3B8F7-4A31-4BD4-9F5C-9013551A6438}" destId="{4992B98E-2723-48FC-8FB8-0B1C2774B5E5}" srcOrd="0" destOrd="1" presId="urn:microsoft.com/office/officeart/2005/8/layout/cycle1"/>
    <dgm:cxn modelId="{EAF32803-A769-4472-8A89-5363F28918E1}" srcId="{8694064D-93CD-4762-8D3E-989E96B52B98}" destId="{E018045F-78AE-4552-B52C-88B6ED96885A}" srcOrd="0" destOrd="0" parTransId="{0E5F8687-C07A-4E63-97A7-B3494C663F5C}" sibTransId="{34BC94B9-5D69-444E-BC6A-42074324AE2A}"/>
    <dgm:cxn modelId="{51F0258D-45E7-4C08-A597-15109F1276AB}" type="presOf" srcId="{85F302CB-4866-42BC-9A5C-C09A122DBD65}" destId="{D4256D54-BF14-4394-BA8E-9ADAF7F11415}" srcOrd="0" destOrd="0" presId="urn:microsoft.com/office/officeart/2005/8/layout/cycle1"/>
    <dgm:cxn modelId="{B7E9F35C-6DDF-44B9-8A1C-C03718EE1BD4}" type="presOf" srcId="{8694064D-93CD-4762-8D3E-989E96B52B98}" destId="{FD8E5723-32AF-4B3B-AAEE-A45976EEF0C8}" srcOrd="0" destOrd="0" presId="urn:microsoft.com/office/officeart/2005/8/layout/cycle1"/>
    <dgm:cxn modelId="{C80C197E-8655-4020-9E8D-8F36109F5291}" srcId="{4A4E61B4-2377-44D4-A9CF-6FB2E42236D5}" destId="{15E3B8F7-4A31-4BD4-9F5C-9013551A6438}" srcOrd="0" destOrd="0" parTransId="{8068C510-C687-4EAE-955E-B66F44FBB2B3}" sibTransId="{6EA16E73-FDE8-4E83-9EC7-AB8C3D9AAC0B}"/>
    <dgm:cxn modelId="{72AC3942-4ACA-4CF4-B8B3-A5C73460C84C}" srcId="{8694064D-93CD-4762-8D3E-989E96B52B98}" destId="{FD57AE9B-2246-4394-812E-069811A5CAAA}" srcOrd="1" destOrd="0" parTransId="{0BCF9D21-02F3-4B07-945F-50C37D8A7B61}" sibTransId="{56C3F8B8-89F9-4531-86A8-DC90ED98C27A}"/>
    <dgm:cxn modelId="{AE455CDD-D578-4BF7-AFE4-03ABFC6B8A74}" type="presOf" srcId="{6CC15AE6-51CF-42DE-8678-8FA971A0319F}" destId="{93E964B9-7263-47D7-A78C-26E8ADBF071A}" srcOrd="0" destOrd="0" presId="urn:microsoft.com/office/officeart/2005/8/layout/cycle1"/>
    <dgm:cxn modelId="{C4B60008-C70D-4FED-BAFF-BA2483D1B1CC}" type="presOf" srcId="{07CAE97C-0809-4E8B-A0F0-20EB417190B9}" destId="{DC21D20F-2F90-4489-9AA9-2F01D4B1C567}" srcOrd="0" destOrd="0" presId="urn:microsoft.com/office/officeart/2005/8/layout/cycle1"/>
    <dgm:cxn modelId="{F4D2DD3F-7C0D-4C43-B3D9-1322124EF589}" type="presOf" srcId="{A85B01ED-3CCF-4AF7-84F8-55AA64CEE698}" destId="{BA40AE86-C007-43D7-ABD3-E7A865E7284F}" srcOrd="0" destOrd="0" presId="urn:microsoft.com/office/officeart/2005/8/layout/cycle1"/>
    <dgm:cxn modelId="{C2CF0224-B7AD-42D3-B1F4-47146DF9409E}" srcId="{117FA470-8166-4395-945F-66E43CF4095E}" destId="{46FC9DF6-1A8B-4B06-B484-B7E0CAECF8E0}" srcOrd="6" destOrd="0" parTransId="{E742FE54-8FEF-4DF6-8EE0-02A9A3EE5635}" sibTransId="{BE4D2027-D4F1-402F-BF47-E3642EBBF755}"/>
    <dgm:cxn modelId="{3826D49D-DFCD-43BF-ACEB-D9EF857A62FD}" type="presOf" srcId="{1E332454-C0BA-4529-ACB4-23BA36D6506D}" destId="{C11E2721-DD4A-4FBE-ABC2-EAAD28796EFE}" srcOrd="0" destOrd="0" presId="urn:microsoft.com/office/officeart/2005/8/layout/cycle1"/>
    <dgm:cxn modelId="{E29F32A7-D380-4526-B8CE-25B43E42E092}" srcId="{117FA470-8166-4395-945F-66E43CF4095E}" destId="{8694064D-93CD-4762-8D3E-989E96B52B98}" srcOrd="2" destOrd="0" parTransId="{A768D773-7F78-4C6D-A3B3-E7B82D43AD85}" sibTransId="{33274368-C191-4C8B-99A6-9931A84B0AB4}"/>
    <dgm:cxn modelId="{2C28B208-250E-4B9B-AA5B-6BB4C81B6B04}" type="presParOf" srcId="{76BCEDF6-9F53-4645-9934-014AC22258B1}" destId="{344B627D-321C-4AFD-BE8C-2ADF5D78E319}" srcOrd="0" destOrd="0" presId="urn:microsoft.com/office/officeart/2005/8/layout/cycle1"/>
    <dgm:cxn modelId="{37269228-7749-4D45-8AFE-83CEB5F59B60}" type="presParOf" srcId="{76BCEDF6-9F53-4645-9934-014AC22258B1}" destId="{D4256D54-BF14-4394-BA8E-9ADAF7F11415}" srcOrd="1" destOrd="0" presId="urn:microsoft.com/office/officeart/2005/8/layout/cycle1"/>
    <dgm:cxn modelId="{6A0C1EF9-8740-49B2-91C4-E2848665AD96}" type="presParOf" srcId="{76BCEDF6-9F53-4645-9934-014AC22258B1}" destId="{C11E2721-DD4A-4FBE-ABC2-EAAD28796EFE}" srcOrd="2" destOrd="0" presId="urn:microsoft.com/office/officeart/2005/8/layout/cycle1"/>
    <dgm:cxn modelId="{18785DA0-FFBC-49BB-A2C9-381644D95F51}" type="presParOf" srcId="{76BCEDF6-9F53-4645-9934-014AC22258B1}" destId="{B58B38AE-2072-4CEF-B27A-13A616F735B1}" srcOrd="3" destOrd="0" presId="urn:microsoft.com/office/officeart/2005/8/layout/cycle1"/>
    <dgm:cxn modelId="{6A37E8CA-70B5-49D5-A039-C0BA0761C65E}" type="presParOf" srcId="{76BCEDF6-9F53-4645-9934-014AC22258B1}" destId="{5C858348-E872-48F4-AEFE-FF52576A577B}" srcOrd="4" destOrd="0" presId="urn:microsoft.com/office/officeart/2005/8/layout/cycle1"/>
    <dgm:cxn modelId="{02FF6265-293F-487B-969E-523B6A915B71}" type="presParOf" srcId="{76BCEDF6-9F53-4645-9934-014AC22258B1}" destId="{CDBA62D2-3C2B-439F-99ED-CE34B4412DA8}" srcOrd="5" destOrd="0" presId="urn:microsoft.com/office/officeart/2005/8/layout/cycle1"/>
    <dgm:cxn modelId="{92CFF879-B12E-4BA4-9365-E9F31221A974}" type="presParOf" srcId="{76BCEDF6-9F53-4645-9934-014AC22258B1}" destId="{BB033A0A-7020-4675-AAA8-8A6DFC253CF2}" srcOrd="6" destOrd="0" presId="urn:microsoft.com/office/officeart/2005/8/layout/cycle1"/>
    <dgm:cxn modelId="{3713676A-E372-4B74-8506-542230274B8C}" type="presParOf" srcId="{76BCEDF6-9F53-4645-9934-014AC22258B1}" destId="{FD8E5723-32AF-4B3B-AAEE-A45976EEF0C8}" srcOrd="7" destOrd="0" presId="urn:microsoft.com/office/officeart/2005/8/layout/cycle1"/>
    <dgm:cxn modelId="{2DF2D17B-E53F-49E2-94E0-2DAF80E78C4F}" type="presParOf" srcId="{76BCEDF6-9F53-4645-9934-014AC22258B1}" destId="{48AD2E0D-5B70-4959-BC3B-D69594EB231D}" srcOrd="8" destOrd="0" presId="urn:microsoft.com/office/officeart/2005/8/layout/cycle1"/>
    <dgm:cxn modelId="{AFB5C023-A683-4769-9237-55595F75AB31}" type="presParOf" srcId="{76BCEDF6-9F53-4645-9934-014AC22258B1}" destId="{01E23052-36CC-4507-BA53-2F9D502CF2FB}" srcOrd="9" destOrd="0" presId="urn:microsoft.com/office/officeart/2005/8/layout/cycle1"/>
    <dgm:cxn modelId="{159FF648-2025-47EF-A64A-5C05669344D1}" type="presParOf" srcId="{76BCEDF6-9F53-4645-9934-014AC22258B1}" destId="{4992B98E-2723-48FC-8FB8-0B1C2774B5E5}" srcOrd="10" destOrd="0" presId="urn:microsoft.com/office/officeart/2005/8/layout/cycle1"/>
    <dgm:cxn modelId="{B7BCC9DA-5BF2-4CB0-94C8-4AA87120FC9F}" type="presParOf" srcId="{76BCEDF6-9F53-4645-9934-014AC22258B1}" destId="{93E964B9-7263-47D7-A78C-26E8ADBF071A}" srcOrd="11" destOrd="0" presId="urn:microsoft.com/office/officeart/2005/8/layout/cycle1"/>
    <dgm:cxn modelId="{90393270-67D9-4A1B-8AE7-3D90DA5E2997}" type="presParOf" srcId="{76BCEDF6-9F53-4645-9934-014AC22258B1}" destId="{32D5C194-1966-446C-8B08-D04F14129CC0}" srcOrd="12" destOrd="0" presId="urn:microsoft.com/office/officeart/2005/8/layout/cycle1"/>
    <dgm:cxn modelId="{45DAA7B6-A281-4633-A5B4-EB11792C02FF}" type="presParOf" srcId="{76BCEDF6-9F53-4645-9934-014AC22258B1}" destId="{DC21D20F-2F90-4489-9AA9-2F01D4B1C567}" srcOrd="13" destOrd="0" presId="urn:microsoft.com/office/officeart/2005/8/layout/cycle1"/>
    <dgm:cxn modelId="{29BD7C32-BA13-4BF4-B152-D04B20AE1D4D}" type="presParOf" srcId="{76BCEDF6-9F53-4645-9934-014AC22258B1}" destId="{B41A8BF3-240E-4ED5-AC82-57C67F816699}" srcOrd="14" destOrd="0" presId="urn:microsoft.com/office/officeart/2005/8/layout/cycle1"/>
    <dgm:cxn modelId="{C734AA4F-44A1-4188-A872-CEB69535E39D}" type="presParOf" srcId="{76BCEDF6-9F53-4645-9934-014AC22258B1}" destId="{2F07188A-7E6D-4477-B8A6-C54850FC7F76}" srcOrd="15" destOrd="0" presId="urn:microsoft.com/office/officeart/2005/8/layout/cycle1"/>
    <dgm:cxn modelId="{0CCF251E-00F7-4C9B-9271-1B60E70F42A0}" type="presParOf" srcId="{76BCEDF6-9F53-4645-9934-014AC22258B1}" destId="{BA40AE86-C007-43D7-ABD3-E7A865E7284F}" srcOrd="16" destOrd="0" presId="urn:microsoft.com/office/officeart/2005/8/layout/cycle1"/>
    <dgm:cxn modelId="{5CF405B5-CD20-4D44-9655-90588D63191D}" type="presParOf" srcId="{76BCEDF6-9F53-4645-9934-014AC22258B1}" destId="{34A62A77-C423-47C1-8ADC-6A95D4528E4B}" srcOrd="17" destOrd="0" presId="urn:microsoft.com/office/officeart/2005/8/layout/cycle1"/>
    <dgm:cxn modelId="{A7E1C45B-2315-4D6A-8D7D-4CF1AA5BEC59}" type="presParOf" srcId="{76BCEDF6-9F53-4645-9934-014AC22258B1}" destId="{EFA44DED-55B2-4ED7-AF35-53BE0469AACA}" srcOrd="18" destOrd="0" presId="urn:microsoft.com/office/officeart/2005/8/layout/cycle1"/>
    <dgm:cxn modelId="{3C857DBC-96B5-44D0-822F-15AE104E5088}" type="presParOf" srcId="{76BCEDF6-9F53-4645-9934-014AC22258B1}" destId="{2501DF8B-4F78-4853-9BCF-E4E69FA70B60}" srcOrd="19" destOrd="0" presId="urn:microsoft.com/office/officeart/2005/8/layout/cycle1"/>
    <dgm:cxn modelId="{2E64DAAB-AC68-40C4-8CA7-19913037F830}" type="presParOf" srcId="{76BCEDF6-9F53-4645-9934-014AC22258B1}" destId="{8E99A576-6DC6-4316-88A8-64D2568FCF59}" srcOrd="20"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E49B78-A83B-405D-9922-EE1AD65D8140}">
      <dsp:nvSpPr>
        <dsp:cNvPr id="0" name=""/>
        <dsp:cNvSpPr/>
      </dsp:nvSpPr>
      <dsp:spPr>
        <a:xfrm>
          <a:off x="1221879" y="0"/>
          <a:ext cx="5013176" cy="5013176"/>
        </a:xfrm>
        <a:prstGeom prst="triangle">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425A7348-BCCD-429C-81D7-B8261B756842}">
      <dsp:nvSpPr>
        <dsp:cNvPr id="0" name=""/>
        <dsp:cNvSpPr/>
      </dsp:nvSpPr>
      <dsp:spPr>
        <a:xfrm>
          <a:off x="3728467" y="501807"/>
          <a:ext cx="3258564" cy="712810"/>
        </a:xfrm>
        <a:prstGeom prst="roundRect">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s-MX" sz="2500" i="0" kern="1200" dirty="0" smtClean="0"/>
            <a:t>Enseñanza</a:t>
          </a:r>
          <a:endParaRPr lang="es-MX" sz="2500" i="0" kern="1200" dirty="0"/>
        </a:p>
      </dsp:txBody>
      <dsp:txXfrm>
        <a:off x="3763264" y="536604"/>
        <a:ext cx="3188970" cy="643216"/>
      </dsp:txXfrm>
    </dsp:sp>
    <dsp:sp modelId="{13B4BE56-A07E-4647-8C75-4207C9367764}">
      <dsp:nvSpPr>
        <dsp:cNvPr id="0" name=""/>
        <dsp:cNvSpPr/>
      </dsp:nvSpPr>
      <dsp:spPr>
        <a:xfrm>
          <a:off x="3728467" y="1303719"/>
          <a:ext cx="3258564" cy="712810"/>
        </a:xfrm>
        <a:prstGeom prst="roundRect">
          <a:avLst/>
        </a:prstGeom>
        <a:solidFill>
          <a:schemeClr val="lt1">
            <a:alpha val="90000"/>
            <a:hueOff val="0"/>
            <a:satOff val="0"/>
            <a:lumOff val="0"/>
            <a:alphaOff val="0"/>
          </a:schemeClr>
        </a:solidFill>
        <a:ln w="9525" cap="flat" cmpd="sng" algn="ctr">
          <a:solidFill>
            <a:schemeClr val="accent5">
              <a:hueOff val="-2483469"/>
              <a:satOff val="9953"/>
              <a:lumOff val="2157"/>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s-MX" sz="2500" kern="1200" dirty="0" smtClean="0"/>
            <a:t>Investigación educativa</a:t>
          </a:r>
          <a:endParaRPr lang="es-MX" sz="2500" kern="1200" dirty="0"/>
        </a:p>
      </dsp:txBody>
      <dsp:txXfrm>
        <a:off x="3763264" y="1338516"/>
        <a:ext cx="3188970" cy="643216"/>
      </dsp:txXfrm>
    </dsp:sp>
    <dsp:sp modelId="{E768CF9C-F5AA-4513-9A47-50E021808F21}">
      <dsp:nvSpPr>
        <dsp:cNvPr id="0" name=""/>
        <dsp:cNvSpPr/>
      </dsp:nvSpPr>
      <dsp:spPr>
        <a:xfrm>
          <a:off x="3728467" y="2105631"/>
          <a:ext cx="3258564" cy="712810"/>
        </a:xfrm>
        <a:prstGeom prst="roundRect">
          <a:avLst/>
        </a:prstGeom>
        <a:solidFill>
          <a:schemeClr val="lt1">
            <a:alpha val="90000"/>
            <a:hueOff val="0"/>
            <a:satOff val="0"/>
            <a:lumOff val="0"/>
            <a:alphaOff val="0"/>
          </a:schemeClr>
        </a:solidFill>
        <a:ln w="9525" cap="flat" cmpd="sng" algn="ctr">
          <a:solidFill>
            <a:schemeClr val="accent5">
              <a:hueOff val="-4966938"/>
              <a:satOff val="19906"/>
              <a:lumOff val="4314"/>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s-MX" sz="2500" kern="1200" dirty="0" smtClean="0"/>
            <a:t>Desarrollo curricular</a:t>
          </a:r>
        </a:p>
      </dsp:txBody>
      <dsp:txXfrm>
        <a:off x="3763264" y="2140428"/>
        <a:ext cx="3188970" cy="643216"/>
      </dsp:txXfrm>
    </dsp:sp>
    <dsp:sp modelId="{74D4B1E0-AADB-45A4-B887-22E0DEA2C528}">
      <dsp:nvSpPr>
        <dsp:cNvPr id="0" name=""/>
        <dsp:cNvSpPr/>
      </dsp:nvSpPr>
      <dsp:spPr>
        <a:xfrm>
          <a:off x="3728467" y="2907544"/>
          <a:ext cx="3258564" cy="712810"/>
        </a:xfrm>
        <a:prstGeom prst="roundRect">
          <a:avLst/>
        </a:prstGeom>
        <a:solidFill>
          <a:schemeClr val="lt1">
            <a:alpha val="90000"/>
            <a:hueOff val="0"/>
            <a:satOff val="0"/>
            <a:lumOff val="0"/>
            <a:alphaOff val="0"/>
          </a:schemeClr>
        </a:solidFill>
        <a:ln w="9525" cap="flat" cmpd="sng" algn="ctr">
          <a:solidFill>
            <a:schemeClr val="accent5">
              <a:hueOff val="-7450407"/>
              <a:satOff val="29858"/>
              <a:lumOff val="6471"/>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s-MX" sz="2500" kern="1200" dirty="0" smtClean="0"/>
            <a:t>Evaluación</a:t>
          </a:r>
        </a:p>
      </dsp:txBody>
      <dsp:txXfrm>
        <a:off x="3763264" y="2942341"/>
        <a:ext cx="3188970" cy="643216"/>
      </dsp:txXfrm>
    </dsp:sp>
    <dsp:sp modelId="{8647D622-4B8E-4C40-A9AE-A74536A23CF2}">
      <dsp:nvSpPr>
        <dsp:cNvPr id="0" name=""/>
        <dsp:cNvSpPr/>
      </dsp:nvSpPr>
      <dsp:spPr>
        <a:xfrm>
          <a:off x="3728467" y="3709456"/>
          <a:ext cx="3258564" cy="712810"/>
        </a:xfrm>
        <a:prstGeom prst="roundRect">
          <a:avLst/>
        </a:prstGeom>
        <a:solidFill>
          <a:schemeClr val="lt1">
            <a:alpha val="90000"/>
            <a:hueOff val="0"/>
            <a:satOff val="0"/>
            <a:lumOff val="0"/>
            <a:alphaOff val="0"/>
          </a:schemeClr>
        </a:solidFill>
        <a:ln w="9525" cap="flat" cmpd="sng" algn="ctr">
          <a:solidFill>
            <a:schemeClr val="accent5">
              <a:hueOff val="-9933876"/>
              <a:satOff val="39811"/>
              <a:lumOff val="8628"/>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s-MX" sz="2500" kern="1200" dirty="0" smtClean="0"/>
            <a:t>Desarrollo profesional</a:t>
          </a:r>
        </a:p>
      </dsp:txBody>
      <dsp:txXfrm>
        <a:off x="3763264" y="3744253"/>
        <a:ext cx="3188970" cy="64321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AD3387-BE3C-4F63-82FF-D6E85C09CBBE}">
      <dsp:nvSpPr>
        <dsp:cNvPr id="0" name=""/>
        <dsp:cNvSpPr/>
      </dsp:nvSpPr>
      <dsp:spPr>
        <a:xfrm>
          <a:off x="2605" y="1177324"/>
          <a:ext cx="2613902" cy="2613902"/>
        </a:xfrm>
        <a:prstGeom prst="ellipse">
          <a:avLst/>
        </a:prstGeom>
        <a:solidFill>
          <a:schemeClr val="accent5">
            <a:alpha val="50000"/>
            <a:hueOff val="0"/>
            <a:satOff val="0"/>
            <a:lumOff val="0"/>
            <a:alphaOff val="0"/>
          </a:schemeClr>
        </a:soli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143852" tIns="27940" rIns="143852" bIns="27940" numCol="1" spcCol="1270" anchor="ctr" anchorCtr="0">
          <a:noAutofit/>
        </a:bodyPr>
        <a:lstStyle/>
        <a:p>
          <a:pPr lvl="0" algn="ctr" defTabSz="977900">
            <a:lnSpc>
              <a:spcPct val="90000"/>
            </a:lnSpc>
            <a:spcBef>
              <a:spcPct val="0"/>
            </a:spcBef>
            <a:spcAft>
              <a:spcPct val="35000"/>
            </a:spcAft>
          </a:pPr>
          <a:r>
            <a:rPr lang="es-MX" sz="2200" kern="1200" dirty="0" smtClean="0"/>
            <a:t>Justicia en la práctica legal</a:t>
          </a:r>
          <a:endParaRPr lang="es-MX" sz="2200" kern="1200" dirty="0"/>
        </a:p>
      </dsp:txBody>
      <dsp:txXfrm>
        <a:off x="385402" y="1560121"/>
        <a:ext cx="1848308" cy="1848308"/>
      </dsp:txXfrm>
    </dsp:sp>
    <dsp:sp modelId="{8ACBC0B1-9D29-48CF-869C-4A4D3585DE36}">
      <dsp:nvSpPr>
        <dsp:cNvPr id="0" name=""/>
        <dsp:cNvSpPr/>
      </dsp:nvSpPr>
      <dsp:spPr>
        <a:xfrm>
          <a:off x="2093727" y="1177324"/>
          <a:ext cx="2613902" cy="2613902"/>
        </a:xfrm>
        <a:prstGeom prst="ellipse">
          <a:avLst/>
        </a:prstGeom>
        <a:solidFill>
          <a:schemeClr val="accent5">
            <a:alpha val="50000"/>
            <a:hueOff val="-3311292"/>
            <a:satOff val="13270"/>
            <a:lumOff val="2876"/>
            <a:alphaOff val="0"/>
          </a:schemeClr>
        </a:soli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143852" tIns="27940" rIns="143852" bIns="27940" numCol="1" spcCol="1270" anchor="ctr" anchorCtr="0">
          <a:noAutofit/>
        </a:bodyPr>
        <a:lstStyle/>
        <a:p>
          <a:pPr lvl="0" algn="ctr" defTabSz="977900">
            <a:lnSpc>
              <a:spcPct val="90000"/>
            </a:lnSpc>
            <a:spcBef>
              <a:spcPct val="0"/>
            </a:spcBef>
            <a:spcAft>
              <a:spcPct val="35000"/>
            </a:spcAft>
          </a:pPr>
          <a:r>
            <a:rPr lang="es-MX" sz="2200" kern="1200" dirty="0" smtClean="0"/>
            <a:t>Atención al paciente en medicina</a:t>
          </a:r>
          <a:endParaRPr lang="es-MX" sz="2200" kern="1200" dirty="0"/>
        </a:p>
      </dsp:txBody>
      <dsp:txXfrm>
        <a:off x="2476524" y="1560121"/>
        <a:ext cx="1848308" cy="1848308"/>
      </dsp:txXfrm>
    </dsp:sp>
    <dsp:sp modelId="{30F3E861-E5A8-4E0F-A695-F3556753B86A}">
      <dsp:nvSpPr>
        <dsp:cNvPr id="0" name=""/>
        <dsp:cNvSpPr/>
      </dsp:nvSpPr>
      <dsp:spPr>
        <a:xfrm>
          <a:off x="4184849" y="1177324"/>
          <a:ext cx="2613902" cy="2613902"/>
        </a:xfrm>
        <a:prstGeom prst="ellipse">
          <a:avLst/>
        </a:prstGeom>
        <a:solidFill>
          <a:schemeClr val="accent5">
            <a:alpha val="50000"/>
            <a:hueOff val="-6622584"/>
            <a:satOff val="26541"/>
            <a:lumOff val="5752"/>
            <a:alphaOff val="0"/>
          </a:schemeClr>
        </a:soli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143852" tIns="27940" rIns="143852" bIns="27940" numCol="1" spcCol="1270" anchor="ctr" anchorCtr="0">
          <a:noAutofit/>
        </a:bodyPr>
        <a:lstStyle/>
        <a:p>
          <a:pPr lvl="0" algn="ctr" defTabSz="977900">
            <a:lnSpc>
              <a:spcPct val="90000"/>
            </a:lnSpc>
            <a:spcBef>
              <a:spcPct val="0"/>
            </a:spcBef>
            <a:spcAft>
              <a:spcPct val="35000"/>
            </a:spcAft>
          </a:pPr>
          <a:r>
            <a:rPr lang="es-MX" sz="2200" kern="1200" dirty="0" smtClean="0"/>
            <a:t>Conservación de la paz en política</a:t>
          </a:r>
          <a:endParaRPr lang="es-MX" sz="2200" kern="1200" dirty="0"/>
        </a:p>
      </dsp:txBody>
      <dsp:txXfrm>
        <a:off x="4567646" y="1560121"/>
        <a:ext cx="1848308" cy="1848308"/>
      </dsp:txXfrm>
    </dsp:sp>
    <dsp:sp modelId="{DB8E4D2B-EA7E-460C-BF6C-6E55CCF47BAD}">
      <dsp:nvSpPr>
        <dsp:cNvPr id="0" name=""/>
        <dsp:cNvSpPr/>
      </dsp:nvSpPr>
      <dsp:spPr>
        <a:xfrm>
          <a:off x="6275971" y="1177324"/>
          <a:ext cx="2613902" cy="2613902"/>
        </a:xfrm>
        <a:prstGeom prst="ellipse">
          <a:avLst/>
        </a:prstGeom>
        <a:solidFill>
          <a:schemeClr val="accent5">
            <a:alpha val="50000"/>
            <a:hueOff val="-9933876"/>
            <a:satOff val="39811"/>
            <a:lumOff val="8628"/>
            <a:alphaOff val="0"/>
          </a:schemeClr>
        </a:soli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143852" tIns="27940" rIns="143852" bIns="27940" numCol="1" spcCol="1270" anchor="ctr" anchorCtr="0">
          <a:noAutofit/>
        </a:bodyPr>
        <a:lstStyle/>
        <a:p>
          <a:pPr lvl="0" algn="ctr" defTabSz="977900">
            <a:lnSpc>
              <a:spcPct val="90000"/>
            </a:lnSpc>
            <a:spcBef>
              <a:spcPct val="0"/>
            </a:spcBef>
            <a:spcAft>
              <a:spcPct val="35000"/>
            </a:spcAft>
          </a:pPr>
          <a:r>
            <a:rPr lang="es-MX" sz="2200" kern="1200" dirty="0" smtClean="0"/>
            <a:t>Educación en la enseñanza</a:t>
          </a:r>
          <a:endParaRPr lang="es-MX" sz="2200" kern="1200" dirty="0"/>
        </a:p>
      </dsp:txBody>
      <dsp:txXfrm>
        <a:off x="6658768" y="1560121"/>
        <a:ext cx="1848308" cy="184830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256D54-BF14-4394-BA8E-9ADAF7F11415}">
      <dsp:nvSpPr>
        <dsp:cNvPr id="0" name=""/>
        <dsp:cNvSpPr/>
      </dsp:nvSpPr>
      <dsp:spPr>
        <a:xfrm>
          <a:off x="4968628" y="2202"/>
          <a:ext cx="1023371" cy="1023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s-MX" sz="1600" kern="1200" dirty="0" smtClean="0"/>
            <a:t>IDEA INICIAL</a:t>
          </a:r>
          <a:endParaRPr lang="es-MX" sz="1600" kern="1200" dirty="0"/>
        </a:p>
      </dsp:txBody>
      <dsp:txXfrm>
        <a:off x="4968628" y="2202"/>
        <a:ext cx="1023371" cy="1023371"/>
      </dsp:txXfrm>
    </dsp:sp>
    <dsp:sp modelId="{C11E2721-DD4A-4FBE-ABC2-EAAD28796EFE}">
      <dsp:nvSpPr>
        <dsp:cNvPr id="0" name=""/>
        <dsp:cNvSpPr/>
      </dsp:nvSpPr>
      <dsp:spPr>
        <a:xfrm>
          <a:off x="1769140" y="56320"/>
          <a:ext cx="5307226" cy="5307226"/>
        </a:xfrm>
        <a:prstGeom prst="circularArrow">
          <a:avLst>
            <a:gd name="adj1" fmla="val 3760"/>
            <a:gd name="adj2" fmla="val 234592"/>
            <a:gd name="adj3" fmla="val 19828021"/>
            <a:gd name="adj4" fmla="val 18604602"/>
            <a:gd name="adj5" fmla="val 4387"/>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5C858348-E872-48F4-AEFE-FF52576A577B}">
      <dsp:nvSpPr>
        <dsp:cNvPr id="0" name=""/>
        <dsp:cNvSpPr/>
      </dsp:nvSpPr>
      <dsp:spPr>
        <a:xfrm>
          <a:off x="5627835" y="1655869"/>
          <a:ext cx="2342466" cy="1023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s-MX" sz="1600" kern="1200" dirty="0" smtClean="0"/>
            <a:t>RECONOCIMIENTO</a:t>
          </a:r>
          <a:endParaRPr lang="es-MX" sz="1600" kern="1200" dirty="0"/>
        </a:p>
      </dsp:txBody>
      <dsp:txXfrm>
        <a:off x="5627835" y="1655869"/>
        <a:ext cx="2342466" cy="1023371"/>
      </dsp:txXfrm>
    </dsp:sp>
    <dsp:sp modelId="{CDBA62D2-3C2B-439F-99ED-CE34B4412DA8}">
      <dsp:nvSpPr>
        <dsp:cNvPr id="0" name=""/>
        <dsp:cNvSpPr/>
      </dsp:nvSpPr>
      <dsp:spPr>
        <a:xfrm>
          <a:off x="1786051" y="313876"/>
          <a:ext cx="5307226" cy="5307226"/>
        </a:xfrm>
        <a:prstGeom prst="circularArrow">
          <a:avLst>
            <a:gd name="adj1" fmla="val 3760"/>
            <a:gd name="adj2" fmla="val 234592"/>
            <a:gd name="adj3" fmla="val 508391"/>
            <a:gd name="adj4" fmla="val 21192500"/>
            <a:gd name="adj5" fmla="val 4387"/>
          </a:avLst>
        </a:prstGeom>
        <a:gradFill rotWithShape="0">
          <a:gsLst>
            <a:gs pos="0">
              <a:schemeClr val="accent5">
                <a:hueOff val="-1655646"/>
                <a:satOff val="6635"/>
                <a:lumOff val="1438"/>
                <a:alphaOff val="0"/>
                <a:shade val="51000"/>
                <a:satMod val="130000"/>
              </a:schemeClr>
            </a:gs>
            <a:gs pos="80000">
              <a:schemeClr val="accent5">
                <a:hueOff val="-1655646"/>
                <a:satOff val="6635"/>
                <a:lumOff val="1438"/>
                <a:alphaOff val="0"/>
                <a:shade val="93000"/>
                <a:satMod val="130000"/>
              </a:schemeClr>
            </a:gs>
            <a:gs pos="100000">
              <a:schemeClr val="accent5">
                <a:hueOff val="-1655646"/>
                <a:satOff val="6635"/>
                <a:lumOff val="143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FD8E5723-32AF-4B3B-AAEE-A45976EEF0C8}">
      <dsp:nvSpPr>
        <dsp:cNvPr id="0" name=""/>
        <dsp:cNvSpPr/>
      </dsp:nvSpPr>
      <dsp:spPr>
        <a:xfrm>
          <a:off x="6065127" y="3490187"/>
          <a:ext cx="1045762" cy="1023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l" defTabSz="711200">
            <a:lnSpc>
              <a:spcPct val="90000"/>
            </a:lnSpc>
            <a:spcBef>
              <a:spcPct val="0"/>
            </a:spcBef>
            <a:spcAft>
              <a:spcPct val="35000"/>
            </a:spcAft>
          </a:pPr>
          <a:r>
            <a:rPr lang="es-MX" sz="1600" kern="1200" dirty="0" smtClean="0"/>
            <a:t>PLAN GENERAL</a:t>
          </a:r>
          <a:endParaRPr lang="es-MX" sz="1600" kern="1200" dirty="0"/>
        </a:p>
        <a:p>
          <a:pPr marL="171450" lvl="1" indent="-171450" algn="l" defTabSz="711200">
            <a:lnSpc>
              <a:spcPct val="90000"/>
            </a:lnSpc>
            <a:spcBef>
              <a:spcPct val="0"/>
            </a:spcBef>
            <a:spcAft>
              <a:spcPct val="15000"/>
            </a:spcAft>
            <a:buChar char="••"/>
          </a:pPr>
          <a:r>
            <a:rPr lang="es-MX" sz="1600" kern="1200" dirty="0" smtClean="0"/>
            <a:t>Paso 1</a:t>
          </a:r>
          <a:endParaRPr lang="es-MX" sz="1600" kern="1200" dirty="0"/>
        </a:p>
        <a:p>
          <a:pPr marL="171450" lvl="1" indent="-171450" algn="l" defTabSz="711200">
            <a:lnSpc>
              <a:spcPct val="90000"/>
            </a:lnSpc>
            <a:spcBef>
              <a:spcPct val="0"/>
            </a:spcBef>
            <a:spcAft>
              <a:spcPct val="15000"/>
            </a:spcAft>
            <a:buChar char="••"/>
          </a:pPr>
          <a:r>
            <a:rPr lang="es-MX" sz="1600" kern="1200" dirty="0" smtClean="0"/>
            <a:t>Paso 2</a:t>
          </a:r>
          <a:endParaRPr lang="es-MX" sz="1600" kern="1200" dirty="0"/>
        </a:p>
      </dsp:txBody>
      <dsp:txXfrm>
        <a:off x="6065127" y="3490187"/>
        <a:ext cx="1045762" cy="1023371"/>
      </dsp:txXfrm>
    </dsp:sp>
    <dsp:sp modelId="{48AD2E0D-5B70-4959-BC3B-D69594EB231D}">
      <dsp:nvSpPr>
        <dsp:cNvPr id="0" name=""/>
        <dsp:cNvSpPr/>
      </dsp:nvSpPr>
      <dsp:spPr>
        <a:xfrm>
          <a:off x="3031001" y="-525633"/>
          <a:ext cx="5307226" cy="5307226"/>
        </a:xfrm>
        <a:prstGeom prst="circularArrow">
          <a:avLst>
            <a:gd name="adj1" fmla="val 3760"/>
            <a:gd name="adj2" fmla="val 234592"/>
            <a:gd name="adj3" fmla="val 5153122"/>
            <a:gd name="adj4" fmla="val 4689668"/>
            <a:gd name="adj5" fmla="val 4387"/>
          </a:avLst>
        </a:prstGeom>
        <a:gradFill rotWithShape="0">
          <a:gsLst>
            <a:gs pos="0">
              <a:schemeClr val="accent5">
                <a:hueOff val="-3311292"/>
                <a:satOff val="13270"/>
                <a:lumOff val="2876"/>
                <a:alphaOff val="0"/>
                <a:shade val="51000"/>
                <a:satMod val="130000"/>
              </a:schemeClr>
            </a:gs>
            <a:gs pos="80000">
              <a:schemeClr val="accent5">
                <a:hueOff val="-3311292"/>
                <a:satOff val="13270"/>
                <a:lumOff val="2876"/>
                <a:alphaOff val="0"/>
                <a:shade val="93000"/>
                <a:satMod val="130000"/>
              </a:schemeClr>
            </a:gs>
            <a:gs pos="100000">
              <a:schemeClr val="accent5">
                <a:hueOff val="-3311292"/>
                <a:satOff val="13270"/>
                <a:lumOff val="287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4992B98E-2723-48FC-8FB8-0B1C2774B5E5}">
      <dsp:nvSpPr>
        <dsp:cNvPr id="0" name=""/>
        <dsp:cNvSpPr/>
      </dsp:nvSpPr>
      <dsp:spPr>
        <a:xfrm>
          <a:off x="3811161" y="4422772"/>
          <a:ext cx="1882164" cy="1023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s-MX" sz="1600" kern="1200" dirty="0" smtClean="0"/>
            <a:t>IMPLEMENTACIÓN DE LA ACCIÓN</a:t>
          </a:r>
          <a:endParaRPr lang="es-MX" sz="1600" kern="1200" dirty="0"/>
        </a:p>
        <a:p>
          <a:pPr marL="171450" lvl="1" indent="-171450" algn="ctr" defTabSz="711200">
            <a:lnSpc>
              <a:spcPct val="90000"/>
            </a:lnSpc>
            <a:spcBef>
              <a:spcPct val="0"/>
            </a:spcBef>
            <a:spcAft>
              <a:spcPct val="15000"/>
            </a:spcAft>
            <a:buChar char="••"/>
          </a:pPr>
          <a:r>
            <a:rPr lang="es-MX" sz="1600" kern="1200" dirty="0" smtClean="0"/>
            <a:t>Paso 1</a:t>
          </a:r>
          <a:endParaRPr lang="es-MX" sz="1600" kern="1200" dirty="0"/>
        </a:p>
        <a:p>
          <a:pPr marL="171450" lvl="1" indent="-171450" algn="ctr" defTabSz="711200">
            <a:lnSpc>
              <a:spcPct val="90000"/>
            </a:lnSpc>
            <a:spcBef>
              <a:spcPct val="0"/>
            </a:spcBef>
            <a:spcAft>
              <a:spcPct val="15000"/>
            </a:spcAft>
            <a:buChar char="••"/>
          </a:pPr>
          <a:r>
            <a:rPr lang="es-MX" sz="1600" kern="1200" dirty="0" smtClean="0"/>
            <a:t>Paso 2</a:t>
          </a:r>
          <a:endParaRPr lang="es-MX" sz="1600" kern="1200" dirty="0"/>
        </a:p>
      </dsp:txBody>
      <dsp:txXfrm>
        <a:off x="3811161" y="4422772"/>
        <a:ext cx="1882164" cy="1023371"/>
      </dsp:txXfrm>
    </dsp:sp>
    <dsp:sp modelId="{93E964B9-7263-47D7-A78C-26E8ADBF071A}">
      <dsp:nvSpPr>
        <dsp:cNvPr id="0" name=""/>
        <dsp:cNvSpPr/>
      </dsp:nvSpPr>
      <dsp:spPr>
        <a:xfrm>
          <a:off x="1261252" y="-214868"/>
          <a:ext cx="5307226" cy="5307226"/>
        </a:xfrm>
        <a:prstGeom prst="circularArrow">
          <a:avLst>
            <a:gd name="adj1" fmla="val 3760"/>
            <a:gd name="adj2" fmla="val 234592"/>
            <a:gd name="adj3" fmla="val 6444444"/>
            <a:gd name="adj4" fmla="val 5546310"/>
            <a:gd name="adj5" fmla="val 4387"/>
          </a:avLst>
        </a:prstGeom>
        <a:gradFill rotWithShape="0">
          <a:gsLst>
            <a:gs pos="0">
              <a:schemeClr val="accent5">
                <a:hueOff val="-4966938"/>
                <a:satOff val="19906"/>
                <a:lumOff val="4314"/>
                <a:alphaOff val="0"/>
                <a:shade val="51000"/>
                <a:satMod val="130000"/>
              </a:schemeClr>
            </a:gs>
            <a:gs pos="80000">
              <a:schemeClr val="accent5">
                <a:hueOff val="-4966938"/>
                <a:satOff val="19906"/>
                <a:lumOff val="4314"/>
                <a:alphaOff val="0"/>
                <a:shade val="93000"/>
                <a:satMod val="130000"/>
              </a:schemeClr>
            </a:gs>
            <a:gs pos="100000">
              <a:schemeClr val="accent5">
                <a:hueOff val="-4966938"/>
                <a:satOff val="19906"/>
                <a:lumOff val="4314"/>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DC21D20F-2F90-4489-9AA9-2F01D4B1C567}">
      <dsp:nvSpPr>
        <dsp:cNvPr id="0" name=""/>
        <dsp:cNvSpPr/>
      </dsp:nvSpPr>
      <dsp:spPr>
        <a:xfrm>
          <a:off x="2005411" y="3717958"/>
          <a:ext cx="1023371" cy="1023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s-MX" sz="1600" kern="1200" dirty="0" smtClean="0"/>
            <a:t>EVALUAR</a:t>
          </a:r>
          <a:endParaRPr lang="es-MX" sz="1600" kern="1200" dirty="0"/>
        </a:p>
      </dsp:txBody>
      <dsp:txXfrm>
        <a:off x="2005411" y="3717958"/>
        <a:ext cx="1023371" cy="1023371"/>
      </dsp:txXfrm>
    </dsp:sp>
    <dsp:sp modelId="{B41A8BF3-240E-4ED5-AC82-57C67F816699}">
      <dsp:nvSpPr>
        <dsp:cNvPr id="0" name=""/>
        <dsp:cNvSpPr/>
      </dsp:nvSpPr>
      <dsp:spPr>
        <a:xfrm>
          <a:off x="1769140" y="56320"/>
          <a:ext cx="5307226" cy="5307226"/>
        </a:xfrm>
        <a:prstGeom prst="circularArrow">
          <a:avLst>
            <a:gd name="adj1" fmla="val 3760"/>
            <a:gd name="adj2" fmla="val 234592"/>
            <a:gd name="adj3" fmla="val 10608698"/>
            <a:gd name="adj4" fmla="val 9334276"/>
            <a:gd name="adj5" fmla="val 4387"/>
          </a:avLst>
        </a:prstGeom>
        <a:gradFill rotWithShape="0">
          <a:gsLst>
            <a:gs pos="0">
              <a:schemeClr val="accent5">
                <a:hueOff val="-6622584"/>
                <a:satOff val="26541"/>
                <a:lumOff val="5752"/>
                <a:alphaOff val="0"/>
                <a:shade val="51000"/>
                <a:satMod val="130000"/>
              </a:schemeClr>
            </a:gs>
            <a:gs pos="80000">
              <a:schemeClr val="accent5">
                <a:hueOff val="-6622584"/>
                <a:satOff val="26541"/>
                <a:lumOff val="5752"/>
                <a:alphaOff val="0"/>
                <a:shade val="93000"/>
                <a:satMod val="130000"/>
              </a:schemeClr>
            </a:gs>
            <a:gs pos="100000">
              <a:schemeClr val="accent5">
                <a:hueOff val="-6622584"/>
                <a:satOff val="26541"/>
                <a:lumOff val="5752"/>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BA40AE86-C007-43D7-ABD3-E7A865E7284F}">
      <dsp:nvSpPr>
        <dsp:cNvPr id="0" name=""/>
        <dsp:cNvSpPr/>
      </dsp:nvSpPr>
      <dsp:spPr>
        <a:xfrm>
          <a:off x="1534753" y="1655869"/>
          <a:ext cx="1023371" cy="1023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s-MX" sz="1600" kern="1200" dirty="0" smtClean="0"/>
            <a:t>REVISAR PLAN GRAL.</a:t>
          </a:r>
          <a:endParaRPr lang="es-MX" sz="1600" kern="1200" dirty="0"/>
        </a:p>
      </dsp:txBody>
      <dsp:txXfrm>
        <a:off x="1534753" y="1655869"/>
        <a:ext cx="1023371" cy="1023371"/>
      </dsp:txXfrm>
    </dsp:sp>
    <dsp:sp modelId="{34A62A77-C423-47C1-8ADC-6A95D4528E4B}">
      <dsp:nvSpPr>
        <dsp:cNvPr id="0" name=""/>
        <dsp:cNvSpPr/>
      </dsp:nvSpPr>
      <dsp:spPr>
        <a:xfrm>
          <a:off x="1769140" y="56320"/>
          <a:ext cx="5307226" cy="5307226"/>
        </a:xfrm>
        <a:prstGeom prst="circularArrow">
          <a:avLst>
            <a:gd name="adj1" fmla="val 3760"/>
            <a:gd name="adj2" fmla="val 234592"/>
            <a:gd name="adj3" fmla="val 13560806"/>
            <a:gd name="adj4" fmla="val 12337387"/>
            <a:gd name="adj5" fmla="val 4387"/>
          </a:avLst>
        </a:prstGeom>
        <a:gradFill rotWithShape="0">
          <a:gsLst>
            <a:gs pos="0">
              <a:schemeClr val="accent5">
                <a:hueOff val="-8278230"/>
                <a:satOff val="33176"/>
                <a:lumOff val="7190"/>
                <a:alphaOff val="0"/>
                <a:shade val="51000"/>
                <a:satMod val="130000"/>
              </a:schemeClr>
            </a:gs>
            <a:gs pos="80000">
              <a:schemeClr val="accent5">
                <a:hueOff val="-8278230"/>
                <a:satOff val="33176"/>
                <a:lumOff val="7190"/>
                <a:alphaOff val="0"/>
                <a:shade val="93000"/>
                <a:satMod val="130000"/>
              </a:schemeClr>
            </a:gs>
            <a:gs pos="100000">
              <a:schemeClr val="accent5">
                <a:hueOff val="-8278230"/>
                <a:satOff val="33176"/>
                <a:lumOff val="719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2501DF8B-4F78-4853-9BCF-E4E69FA70B60}">
      <dsp:nvSpPr>
        <dsp:cNvPr id="0" name=""/>
        <dsp:cNvSpPr/>
      </dsp:nvSpPr>
      <dsp:spPr>
        <a:xfrm>
          <a:off x="2853508" y="2202"/>
          <a:ext cx="1023371" cy="1023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s-MX" sz="1600" kern="1200" dirty="0" smtClean="0"/>
            <a:t>SEGUNDA FASE DE LA ACCIÓN</a:t>
          </a:r>
          <a:endParaRPr lang="es-MX" sz="1600" kern="1200" dirty="0"/>
        </a:p>
      </dsp:txBody>
      <dsp:txXfrm>
        <a:off x="2853508" y="2202"/>
        <a:ext cx="1023371" cy="1023371"/>
      </dsp:txXfrm>
    </dsp:sp>
    <dsp:sp modelId="{8E99A576-6DC6-4316-88A8-64D2568FCF59}">
      <dsp:nvSpPr>
        <dsp:cNvPr id="0" name=""/>
        <dsp:cNvSpPr/>
      </dsp:nvSpPr>
      <dsp:spPr>
        <a:xfrm>
          <a:off x="1769140" y="56320"/>
          <a:ext cx="5307226" cy="5307226"/>
        </a:xfrm>
        <a:prstGeom prst="circularArrow">
          <a:avLst>
            <a:gd name="adj1" fmla="val 3760"/>
            <a:gd name="adj2" fmla="val 234592"/>
            <a:gd name="adj3" fmla="val 16741894"/>
            <a:gd name="adj4" fmla="val 15423514"/>
            <a:gd name="adj5" fmla="val 4387"/>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911607B-D941-41C8-92E0-326610C9C8BA}" type="datetimeFigureOut">
              <a:rPr lang="es-MX" smtClean="0"/>
              <a:t>01/04/2016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9FECAD9-B26F-470C-8198-5F051DD20B80}" type="slidenum">
              <a:rPr lang="es-MX" smtClean="0"/>
              <a:t>‹Nº›</a:t>
            </a:fld>
            <a:endParaRPr lang="es-MX"/>
          </a:p>
        </p:txBody>
      </p:sp>
    </p:spTree>
    <p:extLst>
      <p:ext uri="{BB962C8B-B14F-4D97-AF65-F5344CB8AC3E}">
        <p14:creationId xmlns:p14="http://schemas.microsoft.com/office/powerpoint/2010/main" val="271311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911607B-D941-41C8-92E0-326610C9C8BA}" type="datetimeFigureOut">
              <a:rPr lang="es-MX" smtClean="0"/>
              <a:t>01/04/2016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9FECAD9-B26F-470C-8198-5F051DD20B80}" type="slidenum">
              <a:rPr lang="es-MX" smtClean="0"/>
              <a:t>‹Nº›</a:t>
            </a:fld>
            <a:endParaRPr lang="es-MX"/>
          </a:p>
        </p:txBody>
      </p:sp>
    </p:spTree>
    <p:extLst>
      <p:ext uri="{BB962C8B-B14F-4D97-AF65-F5344CB8AC3E}">
        <p14:creationId xmlns:p14="http://schemas.microsoft.com/office/powerpoint/2010/main" val="1126589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911607B-D941-41C8-92E0-326610C9C8BA}" type="datetimeFigureOut">
              <a:rPr lang="es-MX" smtClean="0"/>
              <a:t>01/04/2016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9FECAD9-B26F-470C-8198-5F051DD20B80}" type="slidenum">
              <a:rPr lang="es-MX" smtClean="0"/>
              <a:t>‹Nº›</a:t>
            </a:fld>
            <a:endParaRPr lang="es-MX"/>
          </a:p>
        </p:txBody>
      </p:sp>
    </p:spTree>
    <p:extLst>
      <p:ext uri="{BB962C8B-B14F-4D97-AF65-F5344CB8AC3E}">
        <p14:creationId xmlns:p14="http://schemas.microsoft.com/office/powerpoint/2010/main" val="1624687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911607B-D941-41C8-92E0-326610C9C8BA}" type="datetimeFigureOut">
              <a:rPr lang="es-MX" smtClean="0"/>
              <a:t>01/04/2016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9FECAD9-B26F-470C-8198-5F051DD20B80}" type="slidenum">
              <a:rPr lang="es-MX" smtClean="0"/>
              <a:t>‹Nº›</a:t>
            </a:fld>
            <a:endParaRPr lang="es-MX"/>
          </a:p>
        </p:txBody>
      </p:sp>
    </p:spTree>
    <p:extLst>
      <p:ext uri="{BB962C8B-B14F-4D97-AF65-F5344CB8AC3E}">
        <p14:creationId xmlns:p14="http://schemas.microsoft.com/office/powerpoint/2010/main" val="2627695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911607B-D941-41C8-92E0-326610C9C8BA}" type="datetimeFigureOut">
              <a:rPr lang="es-MX" smtClean="0"/>
              <a:t>01/04/2016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9FECAD9-B26F-470C-8198-5F051DD20B80}" type="slidenum">
              <a:rPr lang="es-MX" smtClean="0"/>
              <a:t>‹Nº›</a:t>
            </a:fld>
            <a:endParaRPr lang="es-MX"/>
          </a:p>
        </p:txBody>
      </p:sp>
    </p:spTree>
    <p:extLst>
      <p:ext uri="{BB962C8B-B14F-4D97-AF65-F5344CB8AC3E}">
        <p14:creationId xmlns:p14="http://schemas.microsoft.com/office/powerpoint/2010/main" val="2183399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911607B-D941-41C8-92E0-326610C9C8BA}" type="datetimeFigureOut">
              <a:rPr lang="es-MX" smtClean="0"/>
              <a:t>01/04/2016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B9FECAD9-B26F-470C-8198-5F051DD20B80}" type="slidenum">
              <a:rPr lang="es-MX" smtClean="0"/>
              <a:t>‹Nº›</a:t>
            </a:fld>
            <a:endParaRPr lang="es-MX"/>
          </a:p>
        </p:txBody>
      </p:sp>
    </p:spTree>
    <p:extLst>
      <p:ext uri="{BB962C8B-B14F-4D97-AF65-F5344CB8AC3E}">
        <p14:creationId xmlns:p14="http://schemas.microsoft.com/office/powerpoint/2010/main" val="2020204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911607B-D941-41C8-92E0-326610C9C8BA}" type="datetimeFigureOut">
              <a:rPr lang="es-MX" smtClean="0"/>
              <a:t>01/04/2016</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B9FECAD9-B26F-470C-8198-5F051DD20B80}" type="slidenum">
              <a:rPr lang="es-MX" smtClean="0"/>
              <a:t>‹Nº›</a:t>
            </a:fld>
            <a:endParaRPr lang="es-MX"/>
          </a:p>
        </p:txBody>
      </p:sp>
    </p:spTree>
    <p:extLst>
      <p:ext uri="{BB962C8B-B14F-4D97-AF65-F5344CB8AC3E}">
        <p14:creationId xmlns:p14="http://schemas.microsoft.com/office/powerpoint/2010/main" val="2378762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911607B-D941-41C8-92E0-326610C9C8BA}" type="datetimeFigureOut">
              <a:rPr lang="es-MX" smtClean="0"/>
              <a:t>01/04/2016</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B9FECAD9-B26F-470C-8198-5F051DD20B80}" type="slidenum">
              <a:rPr lang="es-MX" smtClean="0"/>
              <a:t>‹Nº›</a:t>
            </a:fld>
            <a:endParaRPr lang="es-MX"/>
          </a:p>
        </p:txBody>
      </p:sp>
    </p:spTree>
    <p:extLst>
      <p:ext uri="{BB962C8B-B14F-4D97-AF65-F5344CB8AC3E}">
        <p14:creationId xmlns:p14="http://schemas.microsoft.com/office/powerpoint/2010/main" val="3888296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911607B-D941-41C8-92E0-326610C9C8BA}" type="datetimeFigureOut">
              <a:rPr lang="es-MX" smtClean="0"/>
              <a:t>01/04/2016</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B9FECAD9-B26F-470C-8198-5F051DD20B80}" type="slidenum">
              <a:rPr lang="es-MX" smtClean="0"/>
              <a:t>‹Nº›</a:t>
            </a:fld>
            <a:endParaRPr lang="es-MX"/>
          </a:p>
        </p:txBody>
      </p:sp>
    </p:spTree>
    <p:extLst>
      <p:ext uri="{BB962C8B-B14F-4D97-AF65-F5344CB8AC3E}">
        <p14:creationId xmlns:p14="http://schemas.microsoft.com/office/powerpoint/2010/main" val="39255190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911607B-D941-41C8-92E0-326610C9C8BA}" type="datetimeFigureOut">
              <a:rPr lang="es-MX" smtClean="0"/>
              <a:t>01/04/2016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B9FECAD9-B26F-470C-8198-5F051DD20B80}" type="slidenum">
              <a:rPr lang="es-MX" smtClean="0"/>
              <a:t>‹Nº›</a:t>
            </a:fld>
            <a:endParaRPr lang="es-MX"/>
          </a:p>
        </p:txBody>
      </p:sp>
    </p:spTree>
    <p:extLst>
      <p:ext uri="{BB962C8B-B14F-4D97-AF65-F5344CB8AC3E}">
        <p14:creationId xmlns:p14="http://schemas.microsoft.com/office/powerpoint/2010/main" val="1047249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911607B-D941-41C8-92E0-326610C9C8BA}" type="datetimeFigureOut">
              <a:rPr lang="es-MX" smtClean="0"/>
              <a:t>01/04/2016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B9FECAD9-B26F-470C-8198-5F051DD20B80}" type="slidenum">
              <a:rPr lang="es-MX" smtClean="0"/>
              <a:t>‹Nº›</a:t>
            </a:fld>
            <a:endParaRPr lang="es-MX"/>
          </a:p>
        </p:txBody>
      </p:sp>
    </p:spTree>
    <p:extLst>
      <p:ext uri="{BB962C8B-B14F-4D97-AF65-F5344CB8AC3E}">
        <p14:creationId xmlns:p14="http://schemas.microsoft.com/office/powerpoint/2010/main" val="3519103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11607B-D941-41C8-92E0-326610C9C8BA}" type="datetimeFigureOut">
              <a:rPr lang="es-MX" smtClean="0"/>
              <a:t>01/04/2016</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FECAD9-B26F-470C-8198-5F051DD20B80}" type="slidenum">
              <a:rPr lang="es-MX" smtClean="0"/>
              <a:t>‹Nº›</a:t>
            </a:fld>
            <a:endParaRPr lang="es-MX"/>
          </a:p>
        </p:txBody>
      </p:sp>
    </p:spTree>
    <p:extLst>
      <p:ext uri="{BB962C8B-B14F-4D97-AF65-F5344CB8AC3E}">
        <p14:creationId xmlns:p14="http://schemas.microsoft.com/office/powerpoint/2010/main" val="23906172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264096" y="1844824"/>
            <a:ext cx="7772400" cy="1470025"/>
          </a:xfrm>
        </p:spPr>
        <p:txBody>
          <a:bodyPr>
            <a:normAutofit/>
          </a:bodyPr>
          <a:lstStyle/>
          <a:p>
            <a:r>
              <a:rPr lang="es-MX" sz="5400" dirty="0" smtClean="0"/>
              <a:t>Investigación-acción</a:t>
            </a:r>
            <a:endParaRPr lang="es-MX" sz="5400" dirty="0"/>
          </a:p>
        </p:txBody>
      </p:sp>
      <p:sp>
        <p:nvSpPr>
          <p:cNvPr id="3" name="2 Subtítulo"/>
          <p:cNvSpPr>
            <a:spLocks noGrp="1"/>
          </p:cNvSpPr>
          <p:nvPr>
            <p:ph type="subTitle" idx="1"/>
          </p:nvPr>
        </p:nvSpPr>
        <p:spPr>
          <a:xfrm>
            <a:off x="1233934" y="3600598"/>
            <a:ext cx="6538466" cy="2060649"/>
          </a:xfrm>
        </p:spPr>
        <p:txBody>
          <a:bodyPr>
            <a:normAutofit fontScale="70000" lnSpcReduction="20000"/>
          </a:bodyPr>
          <a:lstStyle/>
          <a:p>
            <a:r>
              <a:rPr lang="es-MX" sz="3400" dirty="0" smtClean="0"/>
              <a:t>El cambio educativo desde la investigación </a:t>
            </a:r>
            <a:r>
              <a:rPr lang="es-MX" sz="3400" dirty="0" smtClean="0"/>
              <a:t>acción</a:t>
            </a:r>
            <a:endParaRPr lang="es-MX" sz="3400" dirty="0"/>
          </a:p>
          <a:p>
            <a:r>
              <a:rPr lang="es-MX" sz="3400" dirty="0" smtClean="0"/>
              <a:t>J. </a:t>
            </a:r>
            <a:r>
              <a:rPr lang="es-MX" sz="3400" dirty="0" err="1" smtClean="0"/>
              <a:t>Elliot</a:t>
            </a:r>
            <a:endParaRPr lang="es-MX" sz="3400" dirty="0" smtClean="0"/>
          </a:p>
          <a:p>
            <a:endParaRPr lang="es-MX" dirty="0" smtClean="0"/>
          </a:p>
          <a:p>
            <a:endParaRPr lang="es-MX" dirty="0"/>
          </a:p>
          <a:p>
            <a:r>
              <a:rPr lang="es-MX" i="1" dirty="0" smtClean="0"/>
              <a:t>Presentado por: Mtra. Martha Gabriela Ávila Camacho</a:t>
            </a:r>
            <a:endParaRPr lang="es-MX" i="1" dirty="0"/>
          </a:p>
        </p:txBody>
      </p:sp>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1985323"/>
            <a:ext cx="1964828" cy="1227653"/>
          </a:xfrm>
          <a:prstGeom prst="rect">
            <a:avLst/>
          </a:prstGeom>
        </p:spPr>
      </p:pic>
    </p:spTree>
    <p:extLst>
      <p:ext uri="{BB962C8B-B14F-4D97-AF65-F5344CB8AC3E}">
        <p14:creationId xmlns:p14="http://schemas.microsoft.com/office/powerpoint/2010/main" val="37750669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889843"/>
            <a:ext cx="8229600" cy="1143000"/>
          </a:xfrm>
        </p:spPr>
        <p:txBody>
          <a:bodyPr>
            <a:normAutofit fontScale="90000"/>
          </a:bodyPr>
          <a:lstStyle/>
          <a:p>
            <a:r>
              <a:rPr lang="es-MX" dirty="0" smtClean="0"/>
              <a:t>El modelo de investigación acción de Lewin</a:t>
            </a:r>
            <a:endParaRPr lang="es-MX" dirty="0"/>
          </a:p>
        </p:txBody>
      </p:sp>
      <p:sp>
        <p:nvSpPr>
          <p:cNvPr id="3" name="2 Marcador de contenido"/>
          <p:cNvSpPr>
            <a:spLocks noGrp="1"/>
          </p:cNvSpPr>
          <p:nvPr>
            <p:ph idx="1"/>
          </p:nvPr>
        </p:nvSpPr>
        <p:spPr>
          <a:xfrm>
            <a:off x="457200" y="2215405"/>
            <a:ext cx="8229600" cy="4525963"/>
          </a:xfrm>
        </p:spPr>
        <p:txBody>
          <a:bodyPr/>
          <a:lstStyle/>
          <a:p>
            <a:r>
              <a:rPr lang="es-MX" dirty="0" smtClean="0"/>
              <a:t>La expresión de investigación acción fue acuñada por el psicólogo social </a:t>
            </a:r>
            <a:r>
              <a:rPr lang="es-MX" dirty="0" err="1" smtClean="0"/>
              <a:t>Kurt</a:t>
            </a:r>
            <a:r>
              <a:rPr lang="es-MX" dirty="0" smtClean="0"/>
              <a:t> Lewin.</a:t>
            </a:r>
          </a:p>
          <a:p>
            <a:r>
              <a:rPr lang="es-MX" dirty="0" smtClean="0"/>
              <a:t>El modelo implica una ”espiral de ciclos”.</a:t>
            </a:r>
            <a:endParaRPr lang="es-MX" dirty="0"/>
          </a:p>
        </p:txBody>
      </p:sp>
    </p:spTree>
    <p:extLst>
      <p:ext uri="{BB962C8B-B14F-4D97-AF65-F5344CB8AC3E}">
        <p14:creationId xmlns:p14="http://schemas.microsoft.com/office/powerpoint/2010/main" val="15926808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457200" y="44624"/>
            <a:ext cx="8229600" cy="1143000"/>
          </a:xfrm>
        </p:spPr>
        <p:txBody>
          <a:bodyPr/>
          <a:lstStyle/>
          <a:p>
            <a:pPr algn="l"/>
            <a:r>
              <a:rPr lang="es-MX" dirty="0" smtClean="0"/>
              <a:t>CICLO BÁSICO</a:t>
            </a:r>
            <a:endParaRPr lang="es-MX" dirty="0"/>
          </a:p>
        </p:txBody>
      </p:sp>
      <p:graphicFrame>
        <p:nvGraphicFramePr>
          <p:cNvPr id="5" name="4 Diagrama"/>
          <p:cNvGraphicFramePr/>
          <p:nvPr>
            <p:extLst>
              <p:ext uri="{D42A27DB-BD31-4B8C-83A1-F6EECF244321}">
                <p14:modId xmlns:p14="http://schemas.microsoft.com/office/powerpoint/2010/main" val="3713049100"/>
              </p:ext>
            </p:extLst>
          </p:nvPr>
        </p:nvGraphicFramePr>
        <p:xfrm>
          <a:off x="-180528" y="1196752"/>
          <a:ext cx="9505056" cy="56612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159810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contenido"/>
          <p:cNvSpPr>
            <a:spLocks noGrp="1"/>
          </p:cNvSpPr>
          <p:nvPr>
            <p:ph idx="1"/>
          </p:nvPr>
        </p:nvSpPr>
        <p:spPr>
          <a:xfrm>
            <a:off x="395536" y="620688"/>
            <a:ext cx="8363272" cy="6048672"/>
          </a:xfrm>
        </p:spPr>
        <p:txBody>
          <a:bodyPr>
            <a:normAutofit fontScale="92500"/>
          </a:bodyPr>
          <a:lstStyle/>
          <a:p>
            <a:pPr marL="0" indent="0" algn="just">
              <a:lnSpc>
                <a:spcPct val="150000"/>
              </a:lnSpc>
              <a:buNone/>
            </a:pPr>
            <a:r>
              <a:rPr lang="es-MX" sz="2800" dirty="0" smtClean="0"/>
              <a:t>El ciclo básico de actividades consiste en identificar una idea una idea general, reconocimiento de la situación, efectuar una planificación general, desarrollar la primera fase de la acción, implementarla, evaluar la acción y revisar el plan general. A partir de este ciclo básico los investigadores adelantaran un bucle de la espiral para desarrollar la segunda fase de la acción, implementar, evaluar el proceso, revisar el plan general, desarrollar la tercera fase de la acción, implementarla, evaluar el proceso, etc.</a:t>
            </a:r>
            <a:endParaRPr lang="es-MX" sz="2800" dirty="0"/>
          </a:p>
        </p:txBody>
      </p:sp>
    </p:spTree>
    <p:extLst>
      <p:ext uri="{BB962C8B-B14F-4D97-AF65-F5344CB8AC3E}">
        <p14:creationId xmlns:p14="http://schemas.microsoft.com/office/powerpoint/2010/main" val="30030731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lstStyle/>
          <a:p>
            <a:pPr algn="just"/>
            <a:r>
              <a:rPr lang="es-MX" dirty="0" smtClean="0"/>
              <a:t>El movimiento de investigación acción en educación constituye una señal de la tendencia a la transformación existente en la cultura universitaria de los encargados de la formación profesional de las instituciones de enseñanza superior, como de la transformación de la cultura profesional de los docentes. </a:t>
            </a:r>
            <a:endParaRPr lang="es-MX" dirty="0"/>
          </a:p>
        </p:txBody>
      </p:sp>
    </p:spTree>
    <p:extLst>
      <p:ext uri="{BB962C8B-B14F-4D97-AF65-F5344CB8AC3E}">
        <p14:creationId xmlns:p14="http://schemas.microsoft.com/office/powerpoint/2010/main" val="23803107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6632"/>
            <a:ext cx="8229600" cy="1143000"/>
          </a:xfrm>
        </p:spPr>
        <p:txBody>
          <a:bodyPr/>
          <a:lstStyle/>
          <a:p>
            <a:r>
              <a:rPr lang="es-MX" dirty="0" smtClean="0"/>
              <a:t>Proceso de investigación acción</a:t>
            </a:r>
            <a:endParaRPr lang="es-MX"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684268890"/>
              </p:ext>
            </p:extLst>
          </p:nvPr>
        </p:nvGraphicFramePr>
        <p:xfrm>
          <a:off x="539552" y="1556792"/>
          <a:ext cx="8208912" cy="50131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127414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889843"/>
            <a:ext cx="8229600" cy="1143000"/>
          </a:xfrm>
        </p:spPr>
        <p:txBody>
          <a:bodyPr/>
          <a:lstStyle/>
          <a:p>
            <a:pPr algn="l"/>
            <a:r>
              <a:rPr lang="es-MX" dirty="0" smtClean="0"/>
              <a:t>Objetivo:</a:t>
            </a:r>
            <a:endParaRPr lang="es-MX" dirty="0"/>
          </a:p>
        </p:txBody>
      </p:sp>
      <p:sp>
        <p:nvSpPr>
          <p:cNvPr id="3" name="2 Marcador de contenido"/>
          <p:cNvSpPr>
            <a:spLocks noGrp="1"/>
          </p:cNvSpPr>
          <p:nvPr>
            <p:ph idx="1"/>
          </p:nvPr>
        </p:nvSpPr>
        <p:spPr>
          <a:xfrm>
            <a:off x="457200" y="2215405"/>
            <a:ext cx="8229600" cy="4525963"/>
          </a:xfrm>
        </p:spPr>
        <p:txBody>
          <a:bodyPr/>
          <a:lstStyle/>
          <a:p>
            <a:pPr algn="just"/>
            <a:r>
              <a:rPr lang="es-MX" dirty="0" smtClean="0"/>
              <a:t>Mejorar la práctica en ve</a:t>
            </a:r>
            <a:r>
              <a:rPr lang="es-MX" i="0" dirty="0" smtClean="0"/>
              <a:t>z</a:t>
            </a:r>
            <a:r>
              <a:rPr lang="es-MX" dirty="0" smtClean="0"/>
              <a:t> de generar conocimientos. La producción y utili</a:t>
            </a:r>
            <a:r>
              <a:rPr lang="es-MX" i="0" dirty="0" smtClean="0"/>
              <a:t>z</a:t>
            </a:r>
            <a:r>
              <a:rPr lang="es-MX" dirty="0" smtClean="0"/>
              <a:t>ación del conocimiento se subordina a este objetivo fundamental y est</a:t>
            </a:r>
            <a:r>
              <a:rPr lang="es-MX" dirty="0"/>
              <a:t>á</a:t>
            </a:r>
            <a:r>
              <a:rPr lang="es-MX" dirty="0" smtClean="0"/>
              <a:t> condicionado por él.</a:t>
            </a:r>
          </a:p>
        </p:txBody>
      </p:sp>
    </p:spTree>
    <p:extLst>
      <p:ext uri="{BB962C8B-B14F-4D97-AF65-F5344CB8AC3E}">
        <p14:creationId xmlns:p14="http://schemas.microsoft.com/office/powerpoint/2010/main" val="30636636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520080"/>
            <a:ext cx="8568952" cy="1828800"/>
          </a:xfrm>
        </p:spPr>
        <p:txBody>
          <a:bodyPr>
            <a:normAutofit/>
          </a:bodyPr>
          <a:lstStyle/>
          <a:p>
            <a:pPr marL="0" indent="0">
              <a:buNone/>
            </a:pPr>
            <a:r>
              <a:rPr lang="es-MX" sz="2800" dirty="0" smtClean="0"/>
              <a:t>La mejora de una práctica consiste en implantar aquellos valores que constituyes sus fines; por ejemplo: </a:t>
            </a:r>
            <a:endParaRPr lang="es-MX" sz="2800" dirty="0"/>
          </a:p>
        </p:txBody>
      </p:sp>
      <p:graphicFrame>
        <p:nvGraphicFramePr>
          <p:cNvPr id="4" name="3 Diagrama"/>
          <p:cNvGraphicFramePr/>
          <p:nvPr>
            <p:extLst>
              <p:ext uri="{D42A27DB-BD31-4B8C-83A1-F6EECF244321}">
                <p14:modId xmlns:p14="http://schemas.microsoft.com/office/powerpoint/2010/main" val="1226310747"/>
              </p:ext>
            </p:extLst>
          </p:nvPr>
        </p:nvGraphicFramePr>
        <p:xfrm>
          <a:off x="144016" y="1124744"/>
          <a:ext cx="8892480" cy="49685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4 CuadroTexto"/>
          <p:cNvSpPr txBox="1"/>
          <p:nvPr/>
        </p:nvSpPr>
        <p:spPr>
          <a:xfrm>
            <a:off x="539552" y="5661248"/>
            <a:ext cx="8280920" cy="830997"/>
          </a:xfrm>
          <a:prstGeom prst="rect">
            <a:avLst/>
          </a:prstGeom>
          <a:noFill/>
        </p:spPr>
        <p:txBody>
          <a:bodyPr wrap="square" rtlCol="0">
            <a:spAutoFit/>
          </a:bodyPr>
          <a:lstStyle/>
          <a:p>
            <a:pPr lvl="0" algn="just"/>
            <a:r>
              <a:rPr lang="es-MX" sz="2400" dirty="0" smtClean="0"/>
              <a:t>La mejora de la práctica supone a la vez tener en cuenta los resultados y los procesos</a:t>
            </a:r>
          </a:p>
        </p:txBody>
      </p:sp>
    </p:spTree>
    <p:extLst>
      <p:ext uri="{BB962C8B-B14F-4D97-AF65-F5344CB8AC3E}">
        <p14:creationId xmlns:p14="http://schemas.microsoft.com/office/powerpoint/2010/main" val="31974699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idx="1"/>
          </p:nvPr>
        </p:nvSpPr>
        <p:spPr>
          <a:xfrm>
            <a:off x="457200" y="404664"/>
            <a:ext cx="8229600" cy="5976664"/>
          </a:xfrm>
        </p:spPr>
        <p:txBody>
          <a:bodyPr>
            <a:normAutofit/>
          </a:bodyPr>
          <a:lstStyle/>
          <a:p>
            <a:pPr marL="0" indent="0" algn="just">
              <a:buNone/>
            </a:pPr>
            <a:r>
              <a:rPr lang="es-MX" sz="2800" dirty="0" smtClean="0"/>
              <a:t>Este tipo de reflexión simultánea sobre la relación entre procesos y productos en circunstancias concretas constituye una característica fundamental de lo que se ha denominado:</a:t>
            </a:r>
            <a:endParaRPr lang="es-MX" sz="2800" dirty="0"/>
          </a:p>
        </p:txBody>
      </p:sp>
      <p:pic>
        <p:nvPicPr>
          <p:cNvPr id="7" name="6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31640" y="2595017"/>
            <a:ext cx="6336704" cy="3830844"/>
          </a:xfrm>
          <a:prstGeom prst="rect">
            <a:avLst/>
          </a:prstGeom>
        </p:spPr>
      </p:pic>
    </p:spTree>
    <p:extLst>
      <p:ext uri="{BB962C8B-B14F-4D97-AF65-F5344CB8AC3E}">
        <p14:creationId xmlns:p14="http://schemas.microsoft.com/office/powerpoint/2010/main" val="4405035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875853"/>
            <a:ext cx="8568952" cy="5289451"/>
          </a:xfrm>
        </p:spPr>
        <p:txBody>
          <a:bodyPr>
            <a:normAutofit lnSpcReduction="10000"/>
          </a:bodyPr>
          <a:lstStyle/>
          <a:p>
            <a:pPr algn="just"/>
            <a:r>
              <a:rPr lang="es-MX" dirty="0" smtClean="0"/>
              <a:t>Los profesionales que de verdad quieren mejorar su práctica tienen la obligación de reflexionar continuamente sobre ellos in situ.</a:t>
            </a:r>
          </a:p>
          <a:p>
            <a:pPr algn="just"/>
            <a:endParaRPr lang="es-MX" dirty="0" smtClean="0"/>
          </a:p>
          <a:p>
            <a:pPr algn="just"/>
            <a:r>
              <a:rPr lang="es-MX" dirty="0" smtClean="0"/>
              <a:t>La reflexión trata de la elección de un curso de acción en un determinado conjunto de circunstancias para llevar a la práctica los propios valores, reviste carácter ético.</a:t>
            </a:r>
          </a:p>
          <a:p>
            <a:pPr algn="just"/>
            <a:endParaRPr lang="es-MX" dirty="0" smtClean="0"/>
          </a:p>
          <a:p>
            <a:pPr algn="just"/>
            <a:r>
              <a:rPr lang="es-MX" dirty="0" smtClean="0"/>
              <a:t>La reflexión ética tiene una dimensión filosófica. </a:t>
            </a:r>
            <a:endParaRPr lang="es-MX" dirty="0"/>
          </a:p>
        </p:txBody>
      </p:sp>
    </p:spTree>
    <p:extLst>
      <p:ext uri="{BB962C8B-B14F-4D97-AF65-F5344CB8AC3E}">
        <p14:creationId xmlns:p14="http://schemas.microsoft.com/office/powerpoint/2010/main" val="16478505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lstStyle/>
          <a:p>
            <a:pPr marL="0" indent="0" algn="just">
              <a:buNone/>
            </a:pPr>
            <a:r>
              <a:rPr lang="es-MX" dirty="0" smtClean="0"/>
              <a:t>En cuanto a forma de conocimientos profesionales del práctico, la sabiduría práctica no se almacena en la mente como conjunto de proposiciones teóricas, sino como un repertorio de casos procesado de forma reflexiva</a:t>
            </a:r>
            <a:endParaRPr lang="es-MX" dirty="0"/>
          </a:p>
        </p:txBody>
      </p:sp>
    </p:spTree>
    <p:extLst>
      <p:ext uri="{BB962C8B-B14F-4D97-AF65-F5344CB8AC3E}">
        <p14:creationId xmlns:p14="http://schemas.microsoft.com/office/powerpoint/2010/main" val="14911660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2032248"/>
            <a:ext cx="3610744" cy="2836912"/>
          </a:xfrm>
        </p:spPr>
        <p:txBody>
          <a:bodyPr>
            <a:normAutofit/>
          </a:bodyPr>
          <a:lstStyle/>
          <a:p>
            <a:r>
              <a:rPr lang="es-MX" sz="2800" dirty="0" smtClean="0"/>
              <a:t>La investigación acción unifica procesos considerados a menudo independientes</a:t>
            </a:r>
            <a:endParaRPr lang="es-MX" sz="2800" dirty="0"/>
          </a:p>
        </p:txBody>
      </p:sp>
      <p:pic>
        <p:nvPicPr>
          <p:cNvPr id="6" name="5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72355" y="1268760"/>
            <a:ext cx="6868197" cy="4291348"/>
          </a:xfrm>
          <a:prstGeom prst="rect">
            <a:avLst/>
          </a:prstGeom>
        </p:spPr>
      </p:pic>
    </p:spTree>
    <p:extLst>
      <p:ext uri="{BB962C8B-B14F-4D97-AF65-F5344CB8AC3E}">
        <p14:creationId xmlns:p14="http://schemas.microsoft.com/office/powerpoint/2010/main" val="378212983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1564</TotalTime>
  <Words>443</Words>
  <Application>Microsoft Office PowerPoint</Application>
  <PresentationFormat>Presentación en pantalla (4:3)</PresentationFormat>
  <Paragraphs>45</Paragraphs>
  <Slides>12</Slides>
  <Notes>0</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Tema de Office</vt:lpstr>
      <vt:lpstr>Investigación-acción</vt:lpstr>
      <vt:lpstr>Presentación de PowerPoint</vt:lpstr>
      <vt:lpstr>Proceso de investigación acción</vt:lpstr>
      <vt:lpstr>Objetivo:</vt:lpstr>
      <vt:lpstr>Presentación de PowerPoint</vt:lpstr>
      <vt:lpstr>Presentación de PowerPoint</vt:lpstr>
      <vt:lpstr>Presentación de PowerPoint</vt:lpstr>
      <vt:lpstr>Presentación de PowerPoint</vt:lpstr>
      <vt:lpstr>Presentación de PowerPoint</vt:lpstr>
      <vt:lpstr>El modelo de investigación acción de Lewin</vt:lpstr>
      <vt:lpstr>CICLO BÁSICO</vt:lpstr>
      <vt:lpstr>Presentación de PowerPoint</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OfficeDepot</dc:creator>
  <cp:lastModifiedBy>OfficeDepot</cp:lastModifiedBy>
  <cp:revision>23</cp:revision>
  <dcterms:created xsi:type="dcterms:W3CDTF">2016-03-31T21:15:53Z</dcterms:created>
  <dcterms:modified xsi:type="dcterms:W3CDTF">2016-04-01T23:24:23Z</dcterms:modified>
</cp:coreProperties>
</file>