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1" r:id="rId3"/>
    <p:sldId id="259" r:id="rId4"/>
    <p:sldId id="260" r:id="rId5"/>
    <p:sldId id="257" r:id="rId6"/>
    <p:sldId id="266" r:id="rId7"/>
    <p:sldId id="258" r:id="rId8"/>
    <p:sldId id="262" r:id="rId9"/>
    <p:sldId id="263" r:id="rId10"/>
    <p:sldId id="264" r:id="rId11"/>
    <p:sldId id="265" r:id="rId12"/>
    <p:sldId id="268" r:id="rId13"/>
    <p:sldId id="267" r:id="rId14"/>
    <p:sldId id="269" r:id="rId15"/>
    <p:sldId id="270" r:id="rId16"/>
    <p:sldId id="288" r:id="rId17"/>
    <p:sldId id="289"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7948" autoAdjust="0"/>
  </p:normalViewPr>
  <p:slideViewPr>
    <p:cSldViewPr showGuides="1">
      <p:cViewPr>
        <p:scale>
          <a:sx n="70" d="100"/>
          <a:sy n="70" d="100"/>
        </p:scale>
        <p:origin x="-10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43FAFA-19CD-4CF0-AD2B-6C811C2063F3}" type="doc">
      <dgm:prSet loTypeId="urn:microsoft.com/office/officeart/2008/layout/HorizontalMultiLevelHierarchy" loCatId="hierarchy" qsTypeId="urn:microsoft.com/office/officeart/2005/8/quickstyle/3d3" qsCatId="3D" csTypeId="urn:microsoft.com/office/officeart/2005/8/colors/colorful5" csCatId="colorful" phldr="1"/>
      <dgm:spPr/>
      <dgm:t>
        <a:bodyPr/>
        <a:lstStyle/>
        <a:p>
          <a:endParaRPr lang="es-MX"/>
        </a:p>
      </dgm:t>
    </dgm:pt>
    <dgm:pt modelId="{EC70A9F7-F10C-477E-8A3A-910D0E651AFA}">
      <dgm:prSet phldrT="[Texto]" custT="1"/>
      <dgm:spPr/>
      <dgm:t>
        <a:bodyPr/>
        <a:lstStyle/>
        <a:p>
          <a:r>
            <a:rPr lang="es-MX" sz="3600" dirty="0" smtClean="0"/>
            <a:t>Proyecto ASC</a:t>
          </a:r>
          <a:endParaRPr lang="es-MX" sz="3600" dirty="0"/>
        </a:p>
      </dgm:t>
    </dgm:pt>
    <dgm:pt modelId="{D8CFAEFD-EF3E-4800-B848-13390E14CD87}" type="parTrans" cxnId="{93051140-6323-43C8-95F7-3CA8F16FE2FD}">
      <dgm:prSet/>
      <dgm:spPr/>
      <dgm:t>
        <a:bodyPr/>
        <a:lstStyle/>
        <a:p>
          <a:endParaRPr lang="es-MX" sz="3200"/>
        </a:p>
      </dgm:t>
    </dgm:pt>
    <dgm:pt modelId="{4EE3884D-ED1A-417E-BE7D-C9A7DC0C4979}" type="sibTrans" cxnId="{93051140-6323-43C8-95F7-3CA8F16FE2FD}">
      <dgm:prSet/>
      <dgm:spPr/>
      <dgm:t>
        <a:bodyPr/>
        <a:lstStyle/>
        <a:p>
          <a:endParaRPr lang="es-MX" sz="3200"/>
        </a:p>
      </dgm:t>
    </dgm:pt>
    <dgm:pt modelId="{66FF5A0C-C507-47A4-985C-569F437FF557}">
      <dgm:prSet phldrT="[Texto]" custT="1"/>
      <dgm:spPr/>
      <dgm:t>
        <a:bodyPr/>
        <a:lstStyle/>
        <a:p>
          <a:r>
            <a:rPr lang="es-MX" sz="1050" b="1" dirty="0" smtClean="0">
              <a:effectLst>
                <a:outerShdw blurRad="38100" dist="38100" dir="2700000" algn="tl">
                  <a:srgbClr val="000000">
                    <a:alpha val="43137"/>
                  </a:srgbClr>
                </a:outerShdw>
              </a:effectLst>
            </a:rPr>
            <a:t>2. Identificación del punto de partida, antecedentes y situación interna de la organización</a:t>
          </a:r>
          <a:endParaRPr lang="es-MX" sz="1050" b="1" dirty="0">
            <a:effectLst>
              <a:outerShdw blurRad="38100" dist="38100" dir="2700000" algn="tl">
                <a:srgbClr val="000000">
                  <a:alpha val="43137"/>
                </a:srgbClr>
              </a:outerShdw>
            </a:effectLst>
          </a:endParaRPr>
        </a:p>
      </dgm:t>
    </dgm:pt>
    <dgm:pt modelId="{522C0DD9-3202-48D6-81B2-76BDE3E0699B}" type="parTrans" cxnId="{28038B8A-6A3B-4F79-BA59-049AEA8586C6}">
      <dgm:prSet custT="1"/>
      <dgm:spPr/>
      <dgm:t>
        <a:bodyPr/>
        <a:lstStyle/>
        <a:p>
          <a:endParaRPr lang="es-MX" sz="1000"/>
        </a:p>
      </dgm:t>
    </dgm:pt>
    <dgm:pt modelId="{64510CF4-EC17-4EFE-8E04-D61761835AEA}" type="sibTrans" cxnId="{28038B8A-6A3B-4F79-BA59-049AEA8586C6}">
      <dgm:prSet/>
      <dgm:spPr/>
      <dgm:t>
        <a:bodyPr/>
        <a:lstStyle/>
        <a:p>
          <a:endParaRPr lang="es-MX" sz="3200"/>
        </a:p>
      </dgm:t>
    </dgm:pt>
    <dgm:pt modelId="{336A1046-324B-4955-8AD3-E489D3A4ED3C}">
      <dgm:prSet phldrT="[Texto]" custT="1"/>
      <dgm:spPr/>
      <dgm:t>
        <a:bodyPr/>
        <a:lstStyle/>
        <a:p>
          <a:r>
            <a:rPr lang="es-MX" sz="1050" b="0" dirty="0" smtClean="0">
              <a:effectLst/>
            </a:rPr>
            <a:t>2.1.Identificación del punto de partida. Origen del proyecto</a:t>
          </a:r>
          <a:endParaRPr lang="es-MX" sz="1050" b="0" dirty="0">
            <a:effectLst/>
          </a:endParaRPr>
        </a:p>
      </dgm:t>
    </dgm:pt>
    <dgm:pt modelId="{4D6C029B-4726-4631-BD3C-34037A8F450C}" type="parTrans" cxnId="{6B73ECE2-2068-455F-8728-AE8DCFECB738}">
      <dgm:prSet custT="1"/>
      <dgm:spPr/>
      <dgm:t>
        <a:bodyPr/>
        <a:lstStyle/>
        <a:p>
          <a:endParaRPr lang="es-MX" sz="900"/>
        </a:p>
      </dgm:t>
    </dgm:pt>
    <dgm:pt modelId="{953811B6-8077-4259-9A46-F121FD6D4B18}" type="sibTrans" cxnId="{6B73ECE2-2068-455F-8728-AE8DCFECB738}">
      <dgm:prSet/>
      <dgm:spPr/>
      <dgm:t>
        <a:bodyPr/>
        <a:lstStyle/>
        <a:p>
          <a:endParaRPr lang="es-MX" sz="3200"/>
        </a:p>
      </dgm:t>
    </dgm:pt>
    <dgm:pt modelId="{C8045E85-A195-4436-AC43-226B260B8B09}">
      <dgm:prSet phldrT="[Texto]" custT="1"/>
      <dgm:spPr/>
      <dgm:t>
        <a:bodyPr/>
        <a:lstStyle/>
        <a:p>
          <a:r>
            <a:rPr lang="es-MX" sz="1050" b="1" dirty="0" smtClean="0">
              <a:effectLst>
                <a:outerShdw blurRad="38100" dist="38100" dir="2700000" algn="tl">
                  <a:srgbClr val="000000">
                    <a:alpha val="43137"/>
                  </a:srgbClr>
                </a:outerShdw>
              </a:effectLst>
            </a:rPr>
            <a:t>3. Bases contextuales del proyecto</a:t>
          </a:r>
          <a:endParaRPr lang="es-MX" sz="1050" dirty="0"/>
        </a:p>
      </dgm:t>
    </dgm:pt>
    <dgm:pt modelId="{5A7C3E5F-D779-49E2-A699-FAAC930E0527}" type="parTrans" cxnId="{0A51F5D6-399A-48BF-A3E8-F50E5828C7C3}">
      <dgm:prSet custT="1"/>
      <dgm:spPr/>
      <dgm:t>
        <a:bodyPr/>
        <a:lstStyle/>
        <a:p>
          <a:endParaRPr lang="es-MX" sz="900"/>
        </a:p>
      </dgm:t>
    </dgm:pt>
    <dgm:pt modelId="{81377705-8879-4463-8F46-7BAD64353CCF}" type="sibTrans" cxnId="{0A51F5D6-399A-48BF-A3E8-F50E5828C7C3}">
      <dgm:prSet/>
      <dgm:spPr/>
      <dgm:t>
        <a:bodyPr/>
        <a:lstStyle/>
        <a:p>
          <a:endParaRPr lang="es-MX" sz="3200"/>
        </a:p>
      </dgm:t>
    </dgm:pt>
    <dgm:pt modelId="{1F19D723-3C21-45DF-A5C4-64F82912A359}">
      <dgm:prSet phldrT="[Texto]" custT="1"/>
      <dgm:spPr/>
      <dgm:t>
        <a:bodyPr/>
        <a:lstStyle/>
        <a:p>
          <a:r>
            <a:rPr lang="es-MX" sz="1050" b="1" dirty="0" smtClean="0">
              <a:effectLst>
                <a:outerShdw blurRad="38100" dist="38100" dir="2700000" algn="tl">
                  <a:srgbClr val="000000">
                    <a:alpha val="43137"/>
                  </a:srgbClr>
                </a:outerShdw>
              </a:effectLst>
            </a:rPr>
            <a:t>2.2 Análisis interno de la organización gestora</a:t>
          </a:r>
          <a:endParaRPr lang="es-MX" sz="1050" b="0" dirty="0">
            <a:effectLst/>
          </a:endParaRPr>
        </a:p>
      </dgm:t>
    </dgm:pt>
    <dgm:pt modelId="{2A3EA3D7-E67C-4CDE-AAD3-D5A13A37B9D1}" type="parTrans" cxnId="{5C5CB532-76B0-47F3-BC33-66182C3F3E12}">
      <dgm:prSet custT="1"/>
      <dgm:spPr/>
      <dgm:t>
        <a:bodyPr/>
        <a:lstStyle/>
        <a:p>
          <a:endParaRPr lang="es-MX" sz="900"/>
        </a:p>
      </dgm:t>
    </dgm:pt>
    <dgm:pt modelId="{0F74573D-6804-4696-8AAB-929A6981A4FC}" type="sibTrans" cxnId="{5C5CB532-76B0-47F3-BC33-66182C3F3E12}">
      <dgm:prSet/>
      <dgm:spPr/>
      <dgm:t>
        <a:bodyPr/>
        <a:lstStyle/>
        <a:p>
          <a:endParaRPr lang="es-MX" sz="3200"/>
        </a:p>
      </dgm:t>
    </dgm:pt>
    <dgm:pt modelId="{3DDA9043-F621-44ED-81FD-7136ABC4F1F1}">
      <dgm:prSet phldrT="[Texto]" custT="1"/>
      <dgm:spPr/>
      <dgm:t>
        <a:bodyPr/>
        <a:lstStyle/>
        <a:p>
          <a:r>
            <a:rPr lang="es-MX" sz="1050" b="1" dirty="0" smtClean="0">
              <a:effectLst>
                <a:outerShdw blurRad="38100" dist="38100" dir="2700000" algn="tl">
                  <a:srgbClr val="000000">
                    <a:alpha val="43137"/>
                  </a:srgbClr>
                </a:outerShdw>
              </a:effectLst>
            </a:rPr>
            <a:t>4. Contenidos, orientación y objetivos del proyecto </a:t>
          </a:r>
          <a:endParaRPr lang="es-MX" sz="1050" dirty="0"/>
        </a:p>
      </dgm:t>
    </dgm:pt>
    <dgm:pt modelId="{32310DDD-C14E-4A7E-A984-3B74CF13C2AA}" type="parTrans" cxnId="{51B4D85C-B87E-43A4-A8AE-5CB99D3364B0}">
      <dgm:prSet custT="1"/>
      <dgm:spPr/>
      <dgm:t>
        <a:bodyPr/>
        <a:lstStyle/>
        <a:p>
          <a:endParaRPr lang="es-MX" sz="900"/>
        </a:p>
      </dgm:t>
    </dgm:pt>
    <dgm:pt modelId="{CD8D53A8-916A-4015-9791-A0630BE7E86F}" type="sibTrans" cxnId="{51B4D85C-B87E-43A4-A8AE-5CB99D3364B0}">
      <dgm:prSet/>
      <dgm:spPr/>
      <dgm:t>
        <a:bodyPr/>
        <a:lstStyle/>
        <a:p>
          <a:endParaRPr lang="es-MX" sz="3200"/>
        </a:p>
      </dgm:t>
    </dgm:pt>
    <dgm:pt modelId="{8E274292-0255-4D30-B062-590009CF9FA9}">
      <dgm:prSet phldrT="[Texto]" custT="1"/>
      <dgm:spPr/>
      <dgm:t>
        <a:bodyPr/>
        <a:lstStyle/>
        <a:p>
          <a:r>
            <a:rPr lang="es-MX" sz="1050" b="1" dirty="0" smtClean="0">
              <a:effectLst>
                <a:outerShdw blurRad="38100" dist="38100" dir="2700000" algn="tl">
                  <a:srgbClr val="000000">
                    <a:alpha val="43137"/>
                  </a:srgbClr>
                </a:outerShdw>
              </a:effectLst>
            </a:rPr>
            <a:t>5. Modelo de gestión y agentes que participan</a:t>
          </a:r>
          <a:endParaRPr lang="es-MX" sz="1050" dirty="0"/>
        </a:p>
      </dgm:t>
    </dgm:pt>
    <dgm:pt modelId="{4033AC75-C625-4007-9828-418BD64635CF}" type="parTrans" cxnId="{C4E4CEB4-E4F2-42F0-9D98-30C9415443AB}">
      <dgm:prSet custT="1"/>
      <dgm:spPr/>
      <dgm:t>
        <a:bodyPr/>
        <a:lstStyle/>
        <a:p>
          <a:endParaRPr lang="es-MX" sz="900"/>
        </a:p>
      </dgm:t>
    </dgm:pt>
    <dgm:pt modelId="{ADC2C500-501B-425C-B28B-4F9D286DEEE5}" type="sibTrans" cxnId="{C4E4CEB4-E4F2-42F0-9D98-30C9415443AB}">
      <dgm:prSet/>
      <dgm:spPr/>
      <dgm:t>
        <a:bodyPr/>
        <a:lstStyle/>
        <a:p>
          <a:endParaRPr lang="es-MX" sz="3200"/>
        </a:p>
      </dgm:t>
    </dgm:pt>
    <dgm:pt modelId="{06805340-1707-4EDB-8FBA-C9F1C64FA7DC}">
      <dgm:prSet custT="1"/>
      <dgm:spPr/>
      <dgm:t>
        <a:bodyPr/>
        <a:lstStyle/>
        <a:p>
          <a:r>
            <a:rPr lang="es-MX" sz="1050" b="1" dirty="0" smtClean="0">
              <a:effectLst>
                <a:outerShdw blurRad="38100" dist="38100" dir="2700000" algn="tl">
                  <a:srgbClr val="000000">
                    <a:alpha val="43137"/>
                  </a:srgbClr>
                </a:outerShdw>
              </a:effectLst>
            </a:rPr>
            <a:t>6. Factores de gestión del proyecto o programa</a:t>
          </a:r>
          <a:endParaRPr lang="es-MX" sz="1050" dirty="0"/>
        </a:p>
      </dgm:t>
    </dgm:pt>
    <dgm:pt modelId="{F638EAD0-FAD6-46D2-A488-AD1AC5F12A4F}" type="sibTrans" cxnId="{81586900-BCFF-40E7-96A0-38DCC6B037FB}">
      <dgm:prSet/>
      <dgm:spPr/>
      <dgm:t>
        <a:bodyPr/>
        <a:lstStyle/>
        <a:p>
          <a:endParaRPr lang="es-MX" sz="3200"/>
        </a:p>
      </dgm:t>
    </dgm:pt>
    <dgm:pt modelId="{A483D33F-037D-4937-8F05-FC637FE5ABD5}" type="parTrans" cxnId="{81586900-BCFF-40E7-96A0-38DCC6B037FB}">
      <dgm:prSet custT="1"/>
      <dgm:spPr/>
      <dgm:t>
        <a:bodyPr/>
        <a:lstStyle/>
        <a:p>
          <a:endParaRPr lang="es-MX" sz="1000"/>
        </a:p>
      </dgm:t>
    </dgm:pt>
    <dgm:pt modelId="{41100266-EA83-48AC-A97F-3857AD1DC4C4}">
      <dgm:prSet custT="1"/>
      <dgm:spPr/>
      <dgm:t>
        <a:bodyPr/>
        <a:lstStyle/>
        <a:p>
          <a:r>
            <a:rPr lang="es-MX" sz="1050" b="1" dirty="0" smtClean="0">
              <a:effectLst>
                <a:outerShdw blurRad="38100" dist="38100" dir="2700000" algn="tl">
                  <a:srgbClr val="000000">
                    <a:alpha val="43137"/>
                  </a:srgbClr>
                </a:outerShdw>
              </a:effectLst>
            </a:rPr>
            <a:t>6.1. Planificación y programación</a:t>
          </a:r>
          <a:endParaRPr lang="es-MX" sz="1050" dirty="0"/>
        </a:p>
      </dgm:t>
    </dgm:pt>
    <dgm:pt modelId="{1DF77745-9D25-4C7B-83E3-731130FD42A8}" type="parTrans" cxnId="{03F43EDB-FA23-46D6-9D06-66F836E346F9}">
      <dgm:prSet custT="1"/>
      <dgm:spPr/>
      <dgm:t>
        <a:bodyPr/>
        <a:lstStyle/>
        <a:p>
          <a:endParaRPr lang="es-MX" sz="1050"/>
        </a:p>
      </dgm:t>
    </dgm:pt>
    <dgm:pt modelId="{554F46DE-60AC-4C46-A127-8D4CD000015C}" type="sibTrans" cxnId="{03F43EDB-FA23-46D6-9D06-66F836E346F9}">
      <dgm:prSet/>
      <dgm:spPr/>
      <dgm:t>
        <a:bodyPr/>
        <a:lstStyle/>
        <a:p>
          <a:endParaRPr lang="es-MX" sz="3200"/>
        </a:p>
      </dgm:t>
    </dgm:pt>
    <dgm:pt modelId="{F76D8164-9D29-4135-9611-83A8BC081106}">
      <dgm:prSet custT="1"/>
      <dgm:spPr/>
      <dgm:t>
        <a:bodyPr/>
        <a:lstStyle/>
        <a:p>
          <a:r>
            <a:rPr lang="es-MX" sz="1050" b="1" dirty="0" smtClean="0">
              <a:effectLst>
                <a:outerShdw blurRad="38100" dist="38100" dir="2700000" algn="tl">
                  <a:srgbClr val="000000">
                    <a:alpha val="43137"/>
                  </a:srgbClr>
                </a:outerShdw>
              </a:effectLst>
            </a:rPr>
            <a:t>6.2. Factores jurídicos</a:t>
          </a:r>
          <a:endParaRPr lang="es-MX" sz="1050" dirty="0"/>
        </a:p>
      </dgm:t>
    </dgm:pt>
    <dgm:pt modelId="{67E49670-B7BA-4A34-ACF9-B5C8C3AC640F}" type="parTrans" cxnId="{7EBB3470-5784-438D-9E5E-6ED8ED79E90F}">
      <dgm:prSet custT="1"/>
      <dgm:spPr/>
      <dgm:t>
        <a:bodyPr/>
        <a:lstStyle/>
        <a:p>
          <a:endParaRPr lang="es-MX" sz="900"/>
        </a:p>
      </dgm:t>
    </dgm:pt>
    <dgm:pt modelId="{3BEA87E1-88CF-4144-8BDE-380B0311E784}" type="sibTrans" cxnId="{7EBB3470-5784-438D-9E5E-6ED8ED79E90F}">
      <dgm:prSet/>
      <dgm:spPr/>
      <dgm:t>
        <a:bodyPr/>
        <a:lstStyle/>
        <a:p>
          <a:endParaRPr lang="es-MX" sz="3200"/>
        </a:p>
      </dgm:t>
    </dgm:pt>
    <dgm:pt modelId="{66BC145A-3EEC-49AC-B0FE-ECFD4FCF6268}">
      <dgm:prSet custT="1"/>
      <dgm:spPr/>
      <dgm:t>
        <a:bodyPr/>
        <a:lstStyle/>
        <a:p>
          <a:r>
            <a:rPr lang="es-MX" sz="1050" b="1" dirty="0" smtClean="0">
              <a:effectLst>
                <a:outerShdw blurRad="38100" dist="38100" dir="2700000" algn="tl">
                  <a:srgbClr val="000000">
                    <a:alpha val="43137"/>
                  </a:srgbClr>
                </a:outerShdw>
              </a:effectLst>
            </a:rPr>
            <a:t>6.3. Factores organizativos y recursos humanos</a:t>
          </a:r>
          <a:endParaRPr lang="es-MX" sz="1050" dirty="0"/>
        </a:p>
      </dgm:t>
    </dgm:pt>
    <dgm:pt modelId="{9F9B61FA-EC40-41A5-AFD8-3B9865F78F4A}" type="parTrans" cxnId="{9B52E09F-1308-467D-A56F-1401E924745D}">
      <dgm:prSet custT="1"/>
      <dgm:spPr/>
      <dgm:t>
        <a:bodyPr/>
        <a:lstStyle/>
        <a:p>
          <a:endParaRPr lang="es-MX" sz="900"/>
        </a:p>
      </dgm:t>
    </dgm:pt>
    <dgm:pt modelId="{F24A72AA-B4A4-4947-BE4C-D785AB782704}" type="sibTrans" cxnId="{9B52E09F-1308-467D-A56F-1401E924745D}">
      <dgm:prSet/>
      <dgm:spPr/>
      <dgm:t>
        <a:bodyPr/>
        <a:lstStyle/>
        <a:p>
          <a:endParaRPr lang="es-MX" sz="3200"/>
        </a:p>
      </dgm:t>
    </dgm:pt>
    <dgm:pt modelId="{326AA333-6F6D-4789-AE5E-3F598C25F906}">
      <dgm:prSet custT="1"/>
      <dgm:spPr/>
      <dgm:t>
        <a:bodyPr/>
        <a:lstStyle/>
        <a:p>
          <a:r>
            <a:rPr lang="es-MX" sz="1050" b="1" dirty="0" smtClean="0">
              <a:effectLst>
                <a:outerShdw blurRad="38100" dist="38100" dir="2700000" algn="tl">
                  <a:srgbClr val="000000">
                    <a:alpha val="43137"/>
                  </a:srgbClr>
                </a:outerShdw>
              </a:effectLst>
            </a:rPr>
            <a:t>6.4. Factores infraestructurales y técnicos </a:t>
          </a:r>
          <a:endParaRPr lang="es-MX" sz="1050" dirty="0"/>
        </a:p>
      </dgm:t>
    </dgm:pt>
    <dgm:pt modelId="{28296017-5BE8-4C02-8485-242DC08BAEDF}" type="parTrans" cxnId="{4BEAEC88-936D-451C-B391-D7B23B9E5D3C}">
      <dgm:prSet custT="1"/>
      <dgm:spPr/>
      <dgm:t>
        <a:bodyPr/>
        <a:lstStyle/>
        <a:p>
          <a:endParaRPr lang="es-MX" sz="900"/>
        </a:p>
      </dgm:t>
    </dgm:pt>
    <dgm:pt modelId="{C14F3D21-6169-4A75-AC19-F05780F9E443}" type="sibTrans" cxnId="{4BEAEC88-936D-451C-B391-D7B23B9E5D3C}">
      <dgm:prSet/>
      <dgm:spPr/>
      <dgm:t>
        <a:bodyPr/>
        <a:lstStyle/>
        <a:p>
          <a:endParaRPr lang="es-MX" sz="3200"/>
        </a:p>
      </dgm:t>
    </dgm:pt>
    <dgm:pt modelId="{B190A0DC-534C-4D38-99F8-069C454A4660}">
      <dgm:prSet custT="1"/>
      <dgm:spPr/>
      <dgm:t>
        <a:bodyPr/>
        <a:lstStyle/>
        <a:p>
          <a:r>
            <a:rPr lang="es-MX" sz="1050" b="1" dirty="0" smtClean="0">
              <a:effectLst>
                <a:outerShdw blurRad="38100" dist="38100" dir="2700000" algn="tl">
                  <a:srgbClr val="000000">
                    <a:alpha val="43137"/>
                  </a:srgbClr>
                </a:outerShdw>
              </a:effectLst>
            </a:rPr>
            <a:t>6.6. Gestión de las relaciones</a:t>
          </a:r>
          <a:endParaRPr lang="es-MX" sz="1050" dirty="0"/>
        </a:p>
      </dgm:t>
    </dgm:pt>
    <dgm:pt modelId="{35919293-0376-42A4-A9F9-25C2BCD579FB}" type="sibTrans" cxnId="{8D0F01E7-2A02-4D4C-8192-1688C49F787A}">
      <dgm:prSet/>
      <dgm:spPr/>
      <dgm:t>
        <a:bodyPr/>
        <a:lstStyle/>
        <a:p>
          <a:endParaRPr lang="es-MX" sz="3200"/>
        </a:p>
      </dgm:t>
    </dgm:pt>
    <dgm:pt modelId="{49C6BEED-823F-4F6C-B944-48E17BF75ED4}" type="parTrans" cxnId="{8D0F01E7-2A02-4D4C-8192-1688C49F787A}">
      <dgm:prSet custT="1"/>
      <dgm:spPr/>
      <dgm:t>
        <a:bodyPr/>
        <a:lstStyle/>
        <a:p>
          <a:endParaRPr lang="es-MX" sz="900"/>
        </a:p>
      </dgm:t>
    </dgm:pt>
    <dgm:pt modelId="{DBB4C948-0B85-40B5-99D3-8B93F644F256}">
      <dgm:prSet custT="1"/>
      <dgm:spPr/>
      <dgm:t>
        <a:bodyPr/>
        <a:lstStyle/>
        <a:p>
          <a:r>
            <a:rPr lang="es-MX" sz="1050" b="1" dirty="0" smtClean="0">
              <a:effectLst>
                <a:outerShdw blurRad="38100" dist="38100" dir="2700000" algn="tl">
                  <a:srgbClr val="000000">
                    <a:alpha val="43137"/>
                  </a:srgbClr>
                </a:outerShdw>
              </a:effectLst>
            </a:rPr>
            <a:t>6.5. Gestión de la imagen y la comunicación </a:t>
          </a:r>
          <a:endParaRPr lang="es-MX" sz="1050" dirty="0"/>
        </a:p>
      </dgm:t>
    </dgm:pt>
    <dgm:pt modelId="{9BE80C8B-9599-486C-9750-2222423B4630}" type="parTrans" cxnId="{C3E87D88-A1D8-4E96-B72B-CCF4746605F3}">
      <dgm:prSet custT="1"/>
      <dgm:spPr/>
      <dgm:t>
        <a:bodyPr/>
        <a:lstStyle/>
        <a:p>
          <a:endParaRPr lang="es-MX" sz="900"/>
        </a:p>
      </dgm:t>
    </dgm:pt>
    <dgm:pt modelId="{F834CD5C-A712-4FE6-AC9F-F3F56A31689F}" type="sibTrans" cxnId="{C3E87D88-A1D8-4E96-B72B-CCF4746605F3}">
      <dgm:prSet/>
      <dgm:spPr/>
      <dgm:t>
        <a:bodyPr/>
        <a:lstStyle/>
        <a:p>
          <a:endParaRPr lang="es-MX" sz="3200"/>
        </a:p>
      </dgm:t>
    </dgm:pt>
    <dgm:pt modelId="{CA06504F-F0FF-49F5-8ABB-A5A88E710690}">
      <dgm:prSet custT="1"/>
      <dgm:spPr/>
      <dgm:t>
        <a:bodyPr/>
        <a:lstStyle/>
        <a:p>
          <a:r>
            <a:rPr lang="es-MX" sz="1050" b="1" dirty="0" smtClean="0">
              <a:effectLst>
                <a:outerShdw blurRad="38100" dist="38100" dir="2700000" algn="tl">
                  <a:srgbClr val="000000">
                    <a:alpha val="43137"/>
                  </a:srgbClr>
                </a:outerShdw>
              </a:effectLst>
            </a:rPr>
            <a:t>6.10. Proceso de evaluación </a:t>
          </a:r>
          <a:endParaRPr lang="es-MX" sz="1050" dirty="0"/>
        </a:p>
      </dgm:t>
    </dgm:pt>
    <dgm:pt modelId="{2F0F921D-5F9D-413C-889E-A6ADCA43C071}" type="parTrans" cxnId="{1195C7E8-5564-4326-AE07-2FB5A2B0E153}">
      <dgm:prSet custT="1"/>
      <dgm:spPr/>
      <dgm:t>
        <a:bodyPr/>
        <a:lstStyle/>
        <a:p>
          <a:endParaRPr lang="es-MX" sz="1050"/>
        </a:p>
      </dgm:t>
    </dgm:pt>
    <dgm:pt modelId="{C5B28A59-0EA8-439D-A8A9-D5E274C4F157}" type="sibTrans" cxnId="{1195C7E8-5564-4326-AE07-2FB5A2B0E153}">
      <dgm:prSet/>
      <dgm:spPr/>
      <dgm:t>
        <a:bodyPr/>
        <a:lstStyle/>
        <a:p>
          <a:endParaRPr lang="es-MX" sz="3200"/>
        </a:p>
      </dgm:t>
    </dgm:pt>
    <dgm:pt modelId="{577BFC44-7FD3-496B-9023-7208CC996CAF}">
      <dgm:prSet custT="1"/>
      <dgm:spPr/>
      <dgm:t>
        <a:bodyPr/>
        <a:lstStyle/>
        <a:p>
          <a:r>
            <a:rPr lang="es-MX" sz="1050" b="1" dirty="0" smtClean="0">
              <a:effectLst>
                <a:outerShdw blurRad="38100" dist="38100" dir="2700000" algn="tl">
                  <a:srgbClr val="000000">
                    <a:alpha val="43137"/>
                  </a:srgbClr>
                </a:outerShdw>
              </a:effectLst>
            </a:rPr>
            <a:t>6.7. Factores económicos</a:t>
          </a:r>
          <a:endParaRPr lang="es-MX" sz="1050" dirty="0"/>
        </a:p>
      </dgm:t>
    </dgm:pt>
    <dgm:pt modelId="{229A7E78-B34D-4AB5-84AC-4E1E4936CAC2}" type="parTrans" cxnId="{3854E654-FF21-408E-8B9E-2F16CBDBF901}">
      <dgm:prSet custT="1"/>
      <dgm:spPr/>
      <dgm:t>
        <a:bodyPr/>
        <a:lstStyle/>
        <a:p>
          <a:endParaRPr lang="es-MX" sz="900"/>
        </a:p>
      </dgm:t>
    </dgm:pt>
    <dgm:pt modelId="{076B4A2F-9E1D-409D-8045-98D8B1E73746}" type="sibTrans" cxnId="{3854E654-FF21-408E-8B9E-2F16CBDBF901}">
      <dgm:prSet/>
      <dgm:spPr/>
      <dgm:t>
        <a:bodyPr/>
        <a:lstStyle/>
        <a:p>
          <a:endParaRPr lang="es-MX" sz="3200"/>
        </a:p>
      </dgm:t>
    </dgm:pt>
    <dgm:pt modelId="{E46D39CD-71EB-410E-B877-212AC63473FD}">
      <dgm:prSet custT="1"/>
      <dgm:spPr/>
      <dgm:t>
        <a:bodyPr/>
        <a:lstStyle/>
        <a:p>
          <a:r>
            <a:rPr lang="es-MX" sz="1050" b="1" dirty="0" smtClean="0">
              <a:effectLst>
                <a:outerShdw blurRad="38100" dist="38100" dir="2700000" algn="tl">
                  <a:srgbClr val="000000">
                    <a:alpha val="43137"/>
                  </a:srgbClr>
                </a:outerShdw>
              </a:effectLst>
            </a:rPr>
            <a:t>6.8. Factores éticos y deontológicos</a:t>
          </a:r>
          <a:endParaRPr lang="es-MX" sz="1050" dirty="0"/>
        </a:p>
      </dgm:t>
    </dgm:pt>
    <dgm:pt modelId="{5CAC7AE6-71EA-4EFD-A3ED-68D9FED46CC1}" type="parTrans" cxnId="{84C6CD9E-9A50-4D2E-9FD4-E917C98827F7}">
      <dgm:prSet custT="1"/>
      <dgm:spPr/>
      <dgm:t>
        <a:bodyPr/>
        <a:lstStyle/>
        <a:p>
          <a:endParaRPr lang="es-MX" sz="900"/>
        </a:p>
      </dgm:t>
    </dgm:pt>
    <dgm:pt modelId="{7DAE619F-C580-4375-AAF9-4CC16158AF75}" type="sibTrans" cxnId="{84C6CD9E-9A50-4D2E-9FD4-E917C98827F7}">
      <dgm:prSet/>
      <dgm:spPr/>
      <dgm:t>
        <a:bodyPr/>
        <a:lstStyle/>
        <a:p>
          <a:endParaRPr lang="es-MX" sz="3200"/>
        </a:p>
      </dgm:t>
    </dgm:pt>
    <dgm:pt modelId="{B02F0D5A-57F5-4B61-B99C-8AF2C6711BE2}">
      <dgm:prSet custT="1"/>
      <dgm:spPr/>
      <dgm:t>
        <a:bodyPr/>
        <a:lstStyle/>
        <a:p>
          <a:r>
            <a:rPr lang="es-MX" sz="1050" b="1" dirty="0" smtClean="0">
              <a:effectLst>
                <a:outerShdw blurRad="38100" dist="38100" dir="2700000" algn="tl">
                  <a:srgbClr val="000000">
                    <a:alpha val="43137"/>
                  </a:srgbClr>
                </a:outerShdw>
              </a:effectLst>
            </a:rPr>
            <a:t>6.9. Otros factores específicos</a:t>
          </a:r>
          <a:endParaRPr lang="es-MX" sz="1050" dirty="0"/>
        </a:p>
      </dgm:t>
    </dgm:pt>
    <dgm:pt modelId="{7FB30A37-2B9E-45D1-BC88-6F84C840CE40}" type="parTrans" cxnId="{64AE2788-CCDE-4C2F-B52B-DCE82F1E1AFE}">
      <dgm:prSet custT="1"/>
      <dgm:spPr/>
      <dgm:t>
        <a:bodyPr/>
        <a:lstStyle/>
        <a:p>
          <a:endParaRPr lang="es-MX" sz="900"/>
        </a:p>
      </dgm:t>
    </dgm:pt>
    <dgm:pt modelId="{B18892E2-EE6A-4AF9-8FA5-E719E1345B34}" type="sibTrans" cxnId="{64AE2788-CCDE-4C2F-B52B-DCE82F1E1AFE}">
      <dgm:prSet/>
      <dgm:spPr/>
      <dgm:t>
        <a:bodyPr/>
        <a:lstStyle/>
        <a:p>
          <a:endParaRPr lang="es-MX" sz="3200"/>
        </a:p>
      </dgm:t>
    </dgm:pt>
    <dgm:pt modelId="{6E7B1A47-1A94-4501-8E12-3B042F30C333}" type="pres">
      <dgm:prSet presAssocID="{8C43FAFA-19CD-4CF0-AD2B-6C811C2063F3}" presName="Name0" presStyleCnt="0">
        <dgm:presLayoutVars>
          <dgm:chPref val="1"/>
          <dgm:dir/>
          <dgm:animOne val="branch"/>
          <dgm:animLvl val="lvl"/>
          <dgm:resizeHandles val="exact"/>
        </dgm:presLayoutVars>
      </dgm:prSet>
      <dgm:spPr/>
      <dgm:t>
        <a:bodyPr/>
        <a:lstStyle/>
        <a:p>
          <a:endParaRPr lang="es-MX"/>
        </a:p>
      </dgm:t>
    </dgm:pt>
    <dgm:pt modelId="{AD6781D6-C2DB-43D1-B2E7-47B3BCE0784A}" type="pres">
      <dgm:prSet presAssocID="{EC70A9F7-F10C-477E-8A3A-910D0E651AFA}" presName="root1" presStyleCnt="0"/>
      <dgm:spPr/>
    </dgm:pt>
    <dgm:pt modelId="{7AB60BDF-828D-4ED4-B7B3-5EE916C09E22}" type="pres">
      <dgm:prSet presAssocID="{EC70A9F7-F10C-477E-8A3A-910D0E651AFA}" presName="LevelOneTextNode" presStyleLbl="node0" presStyleIdx="0" presStyleCnt="1" custScaleX="164202" custScaleY="129379">
        <dgm:presLayoutVars>
          <dgm:chPref val="3"/>
        </dgm:presLayoutVars>
      </dgm:prSet>
      <dgm:spPr/>
      <dgm:t>
        <a:bodyPr/>
        <a:lstStyle/>
        <a:p>
          <a:endParaRPr lang="es-MX"/>
        </a:p>
      </dgm:t>
    </dgm:pt>
    <dgm:pt modelId="{377F1725-CF83-45BD-9F66-40437C3ECFFE}" type="pres">
      <dgm:prSet presAssocID="{EC70A9F7-F10C-477E-8A3A-910D0E651AFA}" presName="level2hierChild" presStyleCnt="0"/>
      <dgm:spPr/>
    </dgm:pt>
    <dgm:pt modelId="{BDB7A98B-35F2-4BDA-A807-993DB049DE9B}" type="pres">
      <dgm:prSet presAssocID="{522C0DD9-3202-48D6-81B2-76BDE3E0699B}" presName="conn2-1" presStyleLbl="parChTrans1D2" presStyleIdx="0" presStyleCnt="5"/>
      <dgm:spPr/>
      <dgm:t>
        <a:bodyPr/>
        <a:lstStyle/>
        <a:p>
          <a:endParaRPr lang="es-MX"/>
        </a:p>
      </dgm:t>
    </dgm:pt>
    <dgm:pt modelId="{1074C513-9B59-4594-97F8-E14F5BE93E4F}" type="pres">
      <dgm:prSet presAssocID="{522C0DD9-3202-48D6-81B2-76BDE3E0699B}" presName="connTx" presStyleLbl="parChTrans1D2" presStyleIdx="0" presStyleCnt="5"/>
      <dgm:spPr/>
      <dgm:t>
        <a:bodyPr/>
        <a:lstStyle/>
        <a:p>
          <a:endParaRPr lang="es-MX"/>
        </a:p>
      </dgm:t>
    </dgm:pt>
    <dgm:pt modelId="{2254D778-7201-4F3E-A65C-F85F4621DA47}" type="pres">
      <dgm:prSet presAssocID="{66FF5A0C-C507-47A4-985C-569F437FF557}" presName="root2" presStyleCnt="0"/>
      <dgm:spPr/>
    </dgm:pt>
    <dgm:pt modelId="{279EA93D-B5A5-4ED6-A589-A5E5D45AF7CC}" type="pres">
      <dgm:prSet presAssocID="{66FF5A0C-C507-47A4-985C-569F437FF557}" presName="LevelTwoTextNode" presStyleLbl="node2" presStyleIdx="0" presStyleCnt="5" custScaleX="361667">
        <dgm:presLayoutVars>
          <dgm:chPref val="3"/>
        </dgm:presLayoutVars>
      </dgm:prSet>
      <dgm:spPr/>
      <dgm:t>
        <a:bodyPr/>
        <a:lstStyle/>
        <a:p>
          <a:endParaRPr lang="es-MX"/>
        </a:p>
      </dgm:t>
    </dgm:pt>
    <dgm:pt modelId="{11CE9581-9602-49D3-978A-93F62C14CB51}" type="pres">
      <dgm:prSet presAssocID="{66FF5A0C-C507-47A4-985C-569F437FF557}" presName="level3hierChild" presStyleCnt="0"/>
      <dgm:spPr/>
    </dgm:pt>
    <dgm:pt modelId="{4B6E086E-5A90-483C-9ADC-F94B7C94146D}" type="pres">
      <dgm:prSet presAssocID="{4D6C029B-4726-4631-BD3C-34037A8F450C}" presName="conn2-1" presStyleLbl="parChTrans1D3" presStyleIdx="0" presStyleCnt="12"/>
      <dgm:spPr/>
      <dgm:t>
        <a:bodyPr/>
        <a:lstStyle/>
        <a:p>
          <a:endParaRPr lang="es-MX"/>
        </a:p>
      </dgm:t>
    </dgm:pt>
    <dgm:pt modelId="{333A2F43-7A92-4247-9196-90A4BFFFA01F}" type="pres">
      <dgm:prSet presAssocID="{4D6C029B-4726-4631-BD3C-34037A8F450C}" presName="connTx" presStyleLbl="parChTrans1D3" presStyleIdx="0" presStyleCnt="12"/>
      <dgm:spPr/>
      <dgm:t>
        <a:bodyPr/>
        <a:lstStyle/>
        <a:p>
          <a:endParaRPr lang="es-MX"/>
        </a:p>
      </dgm:t>
    </dgm:pt>
    <dgm:pt modelId="{B91D5821-E839-479C-951E-26AE57404CDA}" type="pres">
      <dgm:prSet presAssocID="{336A1046-324B-4955-8AD3-E489D3A4ED3C}" presName="root2" presStyleCnt="0"/>
      <dgm:spPr/>
    </dgm:pt>
    <dgm:pt modelId="{AF3A52A4-1C3B-4023-A2E2-F555D1C49C98}" type="pres">
      <dgm:prSet presAssocID="{336A1046-324B-4955-8AD3-E489D3A4ED3C}" presName="LevelTwoTextNode" presStyleLbl="node3" presStyleIdx="0" presStyleCnt="12" custScaleX="199701">
        <dgm:presLayoutVars>
          <dgm:chPref val="3"/>
        </dgm:presLayoutVars>
      </dgm:prSet>
      <dgm:spPr/>
      <dgm:t>
        <a:bodyPr/>
        <a:lstStyle/>
        <a:p>
          <a:endParaRPr lang="es-MX"/>
        </a:p>
      </dgm:t>
    </dgm:pt>
    <dgm:pt modelId="{A20202D0-76DD-4354-A482-7DBA1BF40FDB}" type="pres">
      <dgm:prSet presAssocID="{336A1046-324B-4955-8AD3-E489D3A4ED3C}" presName="level3hierChild" presStyleCnt="0"/>
      <dgm:spPr/>
    </dgm:pt>
    <dgm:pt modelId="{0A99BC85-1CC1-4B27-ABDF-40E45CE77D5F}" type="pres">
      <dgm:prSet presAssocID="{2A3EA3D7-E67C-4CDE-AAD3-D5A13A37B9D1}" presName="conn2-1" presStyleLbl="parChTrans1D3" presStyleIdx="1" presStyleCnt="12"/>
      <dgm:spPr/>
      <dgm:t>
        <a:bodyPr/>
        <a:lstStyle/>
        <a:p>
          <a:endParaRPr lang="es-MX"/>
        </a:p>
      </dgm:t>
    </dgm:pt>
    <dgm:pt modelId="{E5608DBA-4B3C-4E9A-BE50-25914D6F8EEC}" type="pres">
      <dgm:prSet presAssocID="{2A3EA3D7-E67C-4CDE-AAD3-D5A13A37B9D1}" presName="connTx" presStyleLbl="parChTrans1D3" presStyleIdx="1" presStyleCnt="12"/>
      <dgm:spPr/>
      <dgm:t>
        <a:bodyPr/>
        <a:lstStyle/>
        <a:p>
          <a:endParaRPr lang="es-MX"/>
        </a:p>
      </dgm:t>
    </dgm:pt>
    <dgm:pt modelId="{0BFFCAC3-D2CD-4D32-8D86-B0F403B7FD7F}" type="pres">
      <dgm:prSet presAssocID="{1F19D723-3C21-45DF-A5C4-64F82912A359}" presName="root2" presStyleCnt="0"/>
      <dgm:spPr/>
    </dgm:pt>
    <dgm:pt modelId="{7BB9634A-6569-4057-9A90-38940E120785}" type="pres">
      <dgm:prSet presAssocID="{1F19D723-3C21-45DF-A5C4-64F82912A359}" presName="LevelTwoTextNode" presStyleLbl="node3" presStyleIdx="1" presStyleCnt="12" custScaleX="197015">
        <dgm:presLayoutVars>
          <dgm:chPref val="3"/>
        </dgm:presLayoutVars>
      </dgm:prSet>
      <dgm:spPr/>
      <dgm:t>
        <a:bodyPr/>
        <a:lstStyle/>
        <a:p>
          <a:endParaRPr lang="es-MX"/>
        </a:p>
      </dgm:t>
    </dgm:pt>
    <dgm:pt modelId="{CFB52B0D-03C9-4911-9874-6685CE617576}" type="pres">
      <dgm:prSet presAssocID="{1F19D723-3C21-45DF-A5C4-64F82912A359}" presName="level3hierChild" presStyleCnt="0"/>
      <dgm:spPr/>
    </dgm:pt>
    <dgm:pt modelId="{38A5CF30-9C90-4BD6-8DA4-DB5ADD97BA7B}" type="pres">
      <dgm:prSet presAssocID="{5A7C3E5F-D779-49E2-A699-FAAC930E0527}" presName="conn2-1" presStyleLbl="parChTrans1D2" presStyleIdx="1" presStyleCnt="5"/>
      <dgm:spPr/>
      <dgm:t>
        <a:bodyPr/>
        <a:lstStyle/>
        <a:p>
          <a:endParaRPr lang="es-MX"/>
        </a:p>
      </dgm:t>
    </dgm:pt>
    <dgm:pt modelId="{D994BD71-BB16-4136-87FD-265DE78B81FE}" type="pres">
      <dgm:prSet presAssocID="{5A7C3E5F-D779-49E2-A699-FAAC930E0527}" presName="connTx" presStyleLbl="parChTrans1D2" presStyleIdx="1" presStyleCnt="5"/>
      <dgm:spPr/>
      <dgm:t>
        <a:bodyPr/>
        <a:lstStyle/>
        <a:p>
          <a:endParaRPr lang="es-MX"/>
        </a:p>
      </dgm:t>
    </dgm:pt>
    <dgm:pt modelId="{AE7D912A-85D8-4B9D-AB17-664EE2041A64}" type="pres">
      <dgm:prSet presAssocID="{C8045E85-A195-4436-AC43-226B260B8B09}" presName="root2" presStyleCnt="0"/>
      <dgm:spPr/>
    </dgm:pt>
    <dgm:pt modelId="{D0BF1748-20ED-4AC5-9F51-62FA5563AA8D}" type="pres">
      <dgm:prSet presAssocID="{C8045E85-A195-4436-AC43-226B260B8B09}" presName="LevelTwoTextNode" presStyleLbl="node2" presStyleIdx="1" presStyleCnt="5" custScaleX="304411">
        <dgm:presLayoutVars>
          <dgm:chPref val="3"/>
        </dgm:presLayoutVars>
      </dgm:prSet>
      <dgm:spPr/>
      <dgm:t>
        <a:bodyPr/>
        <a:lstStyle/>
        <a:p>
          <a:endParaRPr lang="es-MX"/>
        </a:p>
      </dgm:t>
    </dgm:pt>
    <dgm:pt modelId="{DF868641-9110-4E46-B67D-6D51AA41D970}" type="pres">
      <dgm:prSet presAssocID="{C8045E85-A195-4436-AC43-226B260B8B09}" presName="level3hierChild" presStyleCnt="0"/>
      <dgm:spPr/>
    </dgm:pt>
    <dgm:pt modelId="{14D92467-02F7-49AB-8A2A-CC6EB58A6503}" type="pres">
      <dgm:prSet presAssocID="{32310DDD-C14E-4A7E-A984-3B74CF13C2AA}" presName="conn2-1" presStyleLbl="parChTrans1D2" presStyleIdx="2" presStyleCnt="5"/>
      <dgm:spPr/>
      <dgm:t>
        <a:bodyPr/>
        <a:lstStyle/>
        <a:p>
          <a:endParaRPr lang="es-MX"/>
        </a:p>
      </dgm:t>
    </dgm:pt>
    <dgm:pt modelId="{D3762958-64E7-4AFD-83FC-BCF6A1B00C0A}" type="pres">
      <dgm:prSet presAssocID="{32310DDD-C14E-4A7E-A984-3B74CF13C2AA}" presName="connTx" presStyleLbl="parChTrans1D2" presStyleIdx="2" presStyleCnt="5"/>
      <dgm:spPr/>
      <dgm:t>
        <a:bodyPr/>
        <a:lstStyle/>
        <a:p>
          <a:endParaRPr lang="es-MX"/>
        </a:p>
      </dgm:t>
    </dgm:pt>
    <dgm:pt modelId="{43A75E17-6A6D-4640-ACB8-F9C98CC0EF15}" type="pres">
      <dgm:prSet presAssocID="{3DDA9043-F621-44ED-81FD-7136ABC4F1F1}" presName="root2" presStyleCnt="0"/>
      <dgm:spPr/>
    </dgm:pt>
    <dgm:pt modelId="{EE4A39A3-D6A0-4930-927E-75F36094E00E}" type="pres">
      <dgm:prSet presAssocID="{3DDA9043-F621-44ED-81FD-7136ABC4F1F1}" presName="LevelTwoTextNode" presStyleLbl="node2" presStyleIdx="2" presStyleCnt="5" custScaleX="294022">
        <dgm:presLayoutVars>
          <dgm:chPref val="3"/>
        </dgm:presLayoutVars>
      </dgm:prSet>
      <dgm:spPr/>
      <dgm:t>
        <a:bodyPr/>
        <a:lstStyle/>
        <a:p>
          <a:endParaRPr lang="es-MX"/>
        </a:p>
      </dgm:t>
    </dgm:pt>
    <dgm:pt modelId="{368D7D00-7A30-4246-B978-482AC7A5E9F1}" type="pres">
      <dgm:prSet presAssocID="{3DDA9043-F621-44ED-81FD-7136ABC4F1F1}" presName="level3hierChild" presStyleCnt="0"/>
      <dgm:spPr/>
    </dgm:pt>
    <dgm:pt modelId="{1DD12188-7AE4-45B9-A537-C59551F98B09}" type="pres">
      <dgm:prSet presAssocID="{4033AC75-C625-4007-9828-418BD64635CF}" presName="conn2-1" presStyleLbl="parChTrans1D2" presStyleIdx="3" presStyleCnt="5"/>
      <dgm:spPr/>
      <dgm:t>
        <a:bodyPr/>
        <a:lstStyle/>
        <a:p>
          <a:endParaRPr lang="es-MX"/>
        </a:p>
      </dgm:t>
    </dgm:pt>
    <dgm:pt modelId="{13287036-F691-41E6-ABD0-591BC82D7A96}" type="pres">
      <dgm:prSet presAssocID="{4033AC75-C625-4007-9828-418BD64635CF}" presName="connTx" presStyleLbl="parChTrans1D2" presStyleIdx="3" presStyleCnt="5"/>
      <dgm:spPr/>
      <dgm:t>
        <a:bodyPr/>
        <a:lstStyle/>
        <a:p>
          <a:endParaRPr lang="es-MX"/>
        </a:p>
      </dgm:t>
    </dgm:pt>
    <dgm:pt modelId="{4ABC4165-0022-47E6-AA59-12382691E23F}" type="pres">
      <dgm:prSet presAssocID="{8E274292-0255-4D30-B062-590009CF9FA9}" presName="root2" presStyleCnt="0"/>
      <dgm:spPr/>
    </dgm:pt>
    <dgm:pt modelId="{256E183F-F859-414A-B2C9-C277BAADD10D}" type="pres">
      <dgm:prSet presAssocID="{8E274292-0255-4D30-B062-590009CF9FA9}" presName="LevelTwoTextNode" presStyleLbl="node2" presStyleIdx="3" presStyleCnt="5" custScaleX="250291">
        <dgm:presLayoutVars>
          <dgm:chPref val="3"/>
        </dgm:presLayoutVars>
      </dgm:prSet>
      <dgm:spPr/>
      <dgm:t>
        <a:bodyPr/>
        <a:lstStyle/>
        <a:p>
          <a:endParaRPr lang="es-MX"/>
        </a:p>
      </dgm:t>
    </dgm:pt>
    <dgm:pt modelId="{0CBE002C-F613-49E7-ADF1-F182F815D2E6}" type="pres">
      <dgm:prSet presAssocID="{8E274292-0255-4D30-B062-590009CF9FA9}" presName="level3hierChild" presStyleCnt="0"/>
      <dgm:spPr/>
    </dgm:pt>
    <dgm:pt modelId="{7C8D45EB-6FC5-4202-A170-CD284192E582}" type="pres">
      <dgm:prSet presAssocID="{A483D33F-037D-4937-8F05-FC637FE5ABD5}" presName="conn2-1" presStyleLbl="parChTrans1D2" presStyleIdx="4" presStyleCnt="5"/>
      <dgm:spPr/>
      <dgm:t>
        <a:bodyPr/>
        <a:lstStyle/>
        <a:p>
          <a:endParaRPr lang="es-MX"/>
        </a:p>
      </dgm:t>
    </dgm:pt>
    <dgm:pt modelId="{9CB2F760-8FA4-4D5F-B860-F9FAA3A8C06A}" type="pres">
      <dgm:prSet presAssocID="{A483D33F-037D-4937-8F05-FC637FE5ABD5}" presName="connTx" presStyleLbl="parChTrans1D2" presStyleIdx="4" presStyleCnt="5"/>
      <dgm:spPr/>
      <dgm:t>
        <a:bodyPr/>
        <a:lstStyle/>
        <a:p>
          <a:endParaRPr lang="es-MX"/>
        </a:p>
      </dgm:t>
    </dgm:pt>
    <dgm:pt modelId="{D4FDDC7D-1C35-4F66-A9C2-B05D5B786426}" type="pres">
      <dgm:prSet presAssocID="{06805340-1707-4EDB-8FBA-C9F1C64FA7DC}" presName="root2" presStyleCnt="0"/>
      <dgm:spPr/>
    </dgm:pt>
    <dgm:pt modelId="{81FD945C-20FE-49E3-99DB-2D6FB334454B}" type="pres">
      <dgm:prSet presAssocID="{06805340-1707-4EDB-8FBA-C9F1C64FA7DC}" presName="LevelTwoTextNode" presStyleLbl="node2" presStyleIdx="4" presStyleCnt="5" custScaleX="268431">
        <dgm:presLayoutVars>
          <dgm:chPref val="3"/>
        </dgm:presLayoutVars>
      </dgm:prSet>
      <dgm:spPr/>
      <dgm:t>
        <a:bodyPr/>
        <a:lstStyle/>
        <a:p>
          <a:endParaRPr lang="es-MX"/>
        </a:p>
      </dgm:t>
    </dgm:pt>
    <dgm:pt modelId="{931382A8-D00B-409E-A799-277326274416}" type="pres">
      <dgm:prSet presAssocID="{06805340-1707-4EDB-8FBA-C9F1C64FA7DC}" presName="level3hierChild" presStyleCnt="0"/>
      <dgm:spPr/>
    </dgm:pt>
    <dgm:pt modelId="{EC93620A-FE8B-4672-BE21-419D4F453AE8}" type="pres">
      <dgm:prSet presAssocID="{1DF77745-9D25-4C7B-83E3-731130FD42A8}" presName="conn2-1" presStyleLbl="parChTrans1D3" presStyleIdx="2" presStyleCnt="12"/>
      <dgm:spPr/>
      <dgm:t>
        <a:bodyPr/>
        <a:lstStyle/>
        <a:p>
          <a:endParaRPr lang="es-MX"/>
        </a:p>
      </dgm:t>
    </dgm:pt>
    <dgm:pt modelId="{D409B0DF-1ABC-4473-81DD-EBAECEDDFA47}" type="pres">
      <dgm:prSet presAssocID="{1DF77745-9D25-4C7B-83E3-731130FD42A8}" presName="connTx" presStyleLbl="parChTrans1D3" presStyleIdx="2" presStyleCnt="12"/>
      <dgm:spPr/>
      <dgm:t>
        <a:bodyPr/>
        <a:lstStyle/>
        <a:p>
          <a:endParaRPr lang="es-MX"/>
        </a:p>
      </dgm:t>
    </dgm:pt>
    <dgm:pt modelId="{A672681F-BD34-443A-89A8-B2BAC69C2201}" type="pres">
      <dgm:prSet presAssocID="{41100266-EA83-48AC-A97F-3857AD1DC4C4}" presName="root2" presStyleCnt="0"/>
      <dgm:spPr/>
    </dgm:pt>
    <dgm:pt modelId="{9D694FF4-7F8F-4FB7-BCAA-20E68C869F4F}" type="pres">
      <dgm:prSet presAssocID="{41100266-EA83-48AC-A97F-3857AD1DC4C4}" presName="LevelTwoTextNode" presStyleLbl="node3" presStyleIdx="2" presStyleCnt="12" custScaleX="212493">
        <dgm:presLayoutVars>
          <dgm:chPref val="3"/>
        </dgm:presLayoutVars>
      </dgm:prSet>
      <dgm:spPr/>
      <dgm:t>
        <a:bodyPr/>
        <a:lstStyle/>
        <a:p>
          <a:endParaRPr lang="es-MX"/>
        </a:p>
      </dgm:t>
    </dgm:pt>
    <dgm:pt modelId="{E808FFF5-BE6C-4C42-9162-2D6DE43ADFF0}" type="pres">
      <dgm:prSet presAssocID="{41100266-EA83-48AC-A97F-3857AD1DC4C4}" presName="level3hierChild" presStyleCnt="0"/>
      <dgm:spPr/>
    </dgm:pt>
    <dgm:pt modelId="{C659A69B-1321-4778-B1F4-6DE114D6DFA7}" type="pres">
      <dgm:prSet presAssocID="{67E49670-B7BA-4A34-ACF9-B5C8C3AC640F}" presName="conn2-1" presStyleLbl="parChTrans1D3" presStyleIdx="3" presStyleCnt="12"/>
      <dgm:spPr/>
      <dgm:t>
        <a:bodyPr/>
        <a:lstStyle/>
        <a:p>
          <a:endParaRPr lang="es-MX"/>
        </a:p>
      </dgm:t>
    </dgm:pt>
    <dgm:pt modelId="{DDFD155A-80C2-418A-8C9A-27675A0571ED}" type="pres">
      <dgm:prSet presAssocID="{67E49670-B7BA-4A34-ACF9-B5C8C3AC640F}" presName="connTx" presStyleLbl="parChTrans1D3" presStyleIdx="3" presStyleCnt="12"/>
      <dgm:spPr/>
      <dgm:t>
        <a:bodyPr/>
        <a:lstStyle/>
        <a:p>
          <a:endParaRPr lang="es-MX"/>
        </a:p>
      </dgm:t>
    </dgm:pt>
    <dgm:pt modelId="{E97763AF-7C3F-43A1-83E3-DF8DEE9BA482}" type="pres">
      <dgm:prSet presAssocID="{F76D8164-9D29-4135-9611-83A8BC081106}" presName="root2" presStyleCnt="0"/>
      <dgm:spPr/>
    </dgm:pt>
    <dgm:pt modelId="{995E24CD-37C7-4F87-8B9A-C33BA3F3E3ED}" type="pres">
      <dgm:prSet presAssocID="{F76D8164-9D29-4135-9611-83A8BC081106}" presName="LevelTwoTextNode" presStyleLbl="node3" presStyleIdx="3" presStyleCnt="12" custScaleX="212493">
        <dgm:presLayoutVars>
          <dgm:chPref val="3"/>
        </dgm:presLayoutVars>
      </dgm:prSet>
      <dgm:spPr/>
      <dgm:t>
        <a:bodyPr/>
        <a:lstStyle/>
        <a:p>
          <a:endParaRPr lang="es-MX"/>
        </a:p>
      </dgm:t>
    </dgm:pt>
    <dgm:pt modelId="{2B8C0E99-8C22-46C9-A2C0-0B0F53285500}" type="pres">
      <dgm:prSet presAssocID="{F76D8164-9D29-4135-9611-83A8BC081106}" presName="level3hierChild" presStyleCnt="0"/>
      <dgm:spPr/>
    </dgm:pt>
    <dgm:pt modelId="{14D6B67F-2284-4B49-A7C0-C43A8030FDFC}" type="pres">
      <dgm:prSet presAssocID="{9F9B61FA-EC40-41A5-AFD8-3B9865F78F4A}" presName="conn2-1" presStyleLbl="parChTrans1D3" presStyleIdx="4" presStyleCnt="12"/>
      <dgm:spPr/>
      <dgm:t>
        <a:bodyPr/>
        <a:lstStyle/>
        <a:p>
          <a:endParaRPr lang="es-MX"/>
        </a:p>
      </dgm:t>
    </dgm:pt>
    <dgm:pt modelId="{8BCD3DA6-E722-493B-8518-CFC5442CCF6C}" type="pres">
      <dgm:prSet presAssocID="{9F9B61FA-EC40-41A5-AFD8-3B9865F78F4A}" presName="connTx" presStyleLbl="parChTrans1D3" presStyleIdx="4" presStyleCnt="12"/>
      <dgm:spPr/>
      <dgm:t>
        <a:bodyPr/>
        <a:lstStyle/>
        <a:p>
          <a:endParaRPr lang="es-MX"/>
        </a:p>
      </dgm:t>
    </dgm:pt>
    <dgm:pt modelId="{ED7F8B16-5C8A-4AC9-9C65-DD19718FDEF3}" type="pres">
      <dgm:prSet presAssocID="{66BC145A-3EEC-49AC-B0FE-ECFD4FCF6268}" presName="root2" presStyleCnt="0"/>
      <dgm:spPr/>
    </dgm:pt>
    <dgm:pt modelId="{759D829F-BA23-431E-82BC-9B14A1BBC4D5}" type="pres">
      <dgm:prSet presAssocID="{66BC145A-3EEC-49AC-B0FE-ECFD4FCF6268}" presName="LevelTwoTextNode" presStyleLbl="node3" presStyleIdx="4" presStyleCnt="12" custScaleX="211113">
        <dgm:presLayoutVars>
          <dgm:chPref val="3"/>
        </dgm:presLayoutVars>
      </dgm:prSet>
      <dgm:spPr/>
      <dgm:t>
        <a:bodyPr/>
        <a:lstStyle/>
        <a:p>
          <a:endParaRPr lang="es-MX"/>
        </a:p>
      </dgm:t>
    </dgm:pt>
    <dgm:pt modelId="{92011FFB-7345-4293-9BDA-0DDB2F1EE1A0}" type="pres">
      <dgm:prSet presAssocID="{66BC145A-3EEC-49AC-B0FE-ECFD4FCF6268}" presName="level3hierChild" presStyleCnt="0"/>
      <dgm:spPr/>
    </dgm:pt>
    <dgm:pt modelId="{930185C1-779C-4AEC-A6FA-1047407B0403}" type="pres">
      <dgm:prSet presAssocID="{28296017-5BE8-4C02-8485-242DC08BAEDF}" presName="conn2-1" presStyleLbl="parChTrans1D3" presStyleIdx="5" presStyleCnt="12"/>
      <dgm:spPr/>
      <dgm:t>
        <a:bodyPr/>
        <a:lstStyle/>
        <a:p>
          <a:endParaRPr lang="es-MX"/>
        </a:p>
      </dgm:t>
    </dgm:pt>
    <dgm:pt modelId="{17884F93-7E32-4D5D-A531-C1876D18289D}" type="pres">
      <dgm:prSet presAssocID="{28296017-5BE8-4C02-8485-242DC08BAEDF}" presName="connTx" presStyleLbl="parChTrans1D3" presStyleIdx="5" presStyleCnt="12"/>
      <dgm:spPr/>
      <dgm:t>
        <a:bodyPr/>
        <a:lstStyle/>
        <a:p>
          <a:endParaRPr lang="es-MX"/>
        </a:p>
      </dgm:t>
    </dgm:pt>
    <dgm:pt modelId="{0643B3CA-6B7D-465E-BF02-9116FBB99F58}" type="pres">
      <dgm:prSet presAssocID="{326AA333-6F6D-4789-AE5E-3F598C25F906}" presName="root2" presStyleCnt="0"/>
      <dgm:spPr/>
    </dgm:pt>
    <dgm:pt modelId="{8F576DDF-819A-4895-AE16-D728D3B7F067}" type="pres">
      <dgm:prSet presAssocID="{326AA333-6F6D-4789-AE5E-3F598C25F906}" presName="LevelTwoTextNode" presStyleLbl="node3" presStyleIdx="5" presStyleCnt="12" custScaleX="212493">
        <dgm:presLayoutVars>
          <dgm:chPref val="3"/>
        </dgm:presLayoutVars>
      </dgm:prSet>
      <dgm:spPr/>
      <dgm:t>
        <a:bodyPr/>
        <a:lstStyle/>
        <a:p>
          <a:endParaRPr lang="es-MX"/>
        </a:p>
      </dgm:t>
    </dgm:pt>
    <dgm:pt modelId="{27777615-424E-4AD7-B94A-246C1718270D}" type="pres">
      <dgm:prSet presAssocID="{326AA333-6F6D-4789-AE5E-3F598C25F906}" presName="level3hierChild" presStyleCnt="0"/>
      <dgm:spPr/>
    </dgm:pt>
    <dgm:pt modelId="{C3CD467C-436B-4D80-85A6-0E9A7EEADBFE}" type="pres">
      <dgm:prSet presAssocID="{9BE80C8B-9599-486C-9750-2222423B4630}" presName="conn2-1" presStyleLbl="parChTrans1D3" presStyleIdx="6" presStyleCnt="12"/>
      <dgm:spPr/>
      <dgm:t>
        <a:bodyPr/>
        <a:lstStyle/>
        <a:p>
          <a:endParaRPr lang="es-MX"/>
        </a:p>
      </dgm:t>
    </dgm:pt>
    <dgm:pt modelId="{3D9041DD-0B9B-4BC3-A5FD-5FD8C6CC9260}" type="pres">
      <dgm:prSet presAssocID="{9BE80C8B-9599-486C-9750-2222423B4630}" presName="connTx" presStyleLbl="parChTrans1D3" presStyleIdx="6" presStyleCnt="12"/>
      <dgm:spPr/>
      <dgm:t>
        <a:bodyPr/>
        <a:lstStyle/>
        <a:p>
          <a:endParaRPr lang="es-MX"/>
        </a:p>
      </dgm:t>
    </dgm:pt>
    <dgm:pt modelId="{49C2AF04-CF75-4754-BB78-98D82A54DF7E}" type="pres">
      <dgm:prSet presAssocID="{DBB4C948-0B85-40B5-99D3-8B93F644F256}" presName="root2" presStyleCnt="0"/>
      <dgm:spPr/>
    </dgm:pt>
    <dgm:pt modelId="{289CE6E9-97DF-4B88-AE12-689AD0D8B5CB}" type="pres">
      <dgm:prSet presAssocID="{DBB4C948-0B85-40B5-99D3-8B93F644F256}" presName="LevelTwoTextNode" presStyleLbl="node3" presStyleIdx="6" presStyleCnt="12" custScaleX="211113">
        <dgm:presLayoutVars>
          <dgm:chPref val="3"/>
        </dgm:presLayoutVars>
      </dgm:prSet>
      <dgm:spPr/>
      <dgm:t>
        <a:bodyPr/>
        <a:lstStyle/>
        <a:p>
          <a:endParaRPr lang="es-MX"/>
        </a:p>
      </dgm:t>
    </dgm:pt>
    <dgm:pt modelId="{60B376A3-6E8C-43A6-A5BD-EBEA1CDDBEE9}" type="pres">
      <dgm:prSet presAssocID="{DBB4C948-0B85-40B5-99D3-8B93F644F256}" presName="level3hierChild" presStyleCnt="0"/>
      <dgm:spPr/>
    </dgm:pt>
    <dgm:pt modelId="{BBBA4FE0-0698-4338-8B0C-970C3FEB7A91}" type="pres">
      <dgm:prSet presAssocID="{49C6BEED-823F-4F6C-B944-48E17BF75ED4}" presName="conn2-1" presStyleLbl="parChTrans1D3" presStyleIdx="7" presStyleCnt="12"/>
      <dgm:spPr/>
      <dgm:t>
        <a:bodyPr/>
        <a:lstStyle/>
        <a:p>
          <a:endParaRPr lang="es-MX"/>
        </a:p>
      </dgm:t>
    </dgm:pt>
    <dgm:pt modelId="{141E7E8C-952D-4E52-AC3F-C43AA824A8A2}" type="pres">
      <dgm:prSet presAssocID="{49C6BEED-823F-4F6C-B944-48E17BF75ED4}" presName="connTx" presStyleLbl="parChTrans1D3" presStyleIdx="7" presStyleCnt="12"/>
      <dgm:spPr/>
      <dgm:t>
        <a:bodyPr/>
        <a:lstStyle/>
        <a:p>
          <a:endParaRPr lang="es-MX"/>
        </a:p>
      </dgm:t>
    </dgm:pt>
    <dgm:pt modelId="{E5B39BE5-72CA-473F-88ED-B4E65F63E2C5}" type="pres">
      <dgm:prSet presAssocID="{B190A0DC-534C-4D38-99F8-069C454A4660}" presName="root2" presStyleCnt="0"/>
      <dgm:spPr/>
    </dgm:pt>
    <dgm:pt modelId="{0AFD82BB-7DCB-405C-B766-7C85B7E59849}" type="pres">
      <dgm:prSet presAssocID="{B190A0DC-534C-4D38-99F8-069C454A4660}" presName="LevelTwoTextNode" presStyleLbl="node3" presStyleIdx="7" presStyleCnt="12" custScaleX="211113">
        <dgm:presLayoutVars>
          <dgm:chPref val="3"/>
        </dgm:presLayoutVars>
      </dgm:prSet>
      <dgm:spPr/>
      <dgm:t>
        <a:bodyPr/>
        <a:lstStyle/>
        <a:p>
          <a:endParaRPr lang="es-MX"/>
        </a:p>
      </dgm:t>
    </dgm:pt>
    <dgm:pt modelId="{A8A92B08-664F-4F38-9844-44474EDA6D5F}" type="pres">
      <dgm:prSet presAssocID="{B190A0DC-534C-4D38-99F8-069C454A4660}" presName="level3hierChild" presStyleCnt="0"/>
      <dgm:spPr/>
    </dgm:pt>
    <dgm:pt modelId="{D196D1F1-49BA-4CA7-B606-9BF3BEF4DB03}" type="pres">
      <dgm:prSet presAssocID="{229A7E78-B34D-4AB5-84AC-4E1E4936CAC2}" presName="conn2-1" presStyleLbl="parChTrans1D3" presStyleIdx="8" presStyleCnt="12"/>
      <dgm:spPr/>
      <dgm:t>
        <a:bodyPr/>
        <a:lstStyle/>
        <a:p>
          <a:endParaRPr lang="es-MX"/>
        </a:p>
      </dgm:t>
    </dgm:pt>
    <dgm:pt modelId="{667C81CB-A64F-419C-BDC8-F78BABB16F9A}" type="pres">
      <dgm:prSet presAssocID="{229A7E78-B34D-4AB5-84AC-4E1E4936CAC2}" presName="connTx" presStyleLbl="parChTrans1D3" presStyleIdx="8" presStyleCnt="12"/>
      <dgm:spPr/>
      <dgm:t>
        <a:bodyPr/>
        <a:lstStyle/>
        <a:p>
          <a:endParaRPr lang="es-MX"/>
        </a:p>
      </dgm:t>
    </dgm:pt>
    <dgm:pt modelId="{B1DA8E92-ECBD-4296-95DC-1C3F35B0B536}" type="pres">
      <dgm:prSet presAssocID="{577BFC44-7FD3-496B-9023-7208CC996CAF}" presName="root2" presStyleCnt="0"/>
      <dgm:spPr/>
    </dgm:pt>
    <dgm:pt modelId="{6CF16EB5-0D60-485B-9E2B-DBFE3A834E2F}" type="pres">
      <dgm:prSet presAssocID="{577BFC44-7FD3-496B-9023-7208CC996CAF}" presName="LevelTwoTextNode" presStyleLbl="node3" presStyleIdx="8" presStyleCnt="12" custScaleX="214304">
        <dgm:presLayoutVars>
          <dgm:chPref val="3"/>
        </dgm:presLayoutVars>
      </dgm:prSet>
      <dgm:spPr/>
      <dgm:t>
        <a:bodyPr/>
        <a:lstStyle/>
        <a:p>
          <a:endParaRPr lang="es-MX"/>
        </a:p>
      </dgm:t>
    </dgm:pt>
    <dgm:pt modelId="{CCF14F7C-C3DD-42CF-8713-8D330CEF099C}" type="pres">
      <dgm:prSet presAssocID="{577BFC44-7FD3-496B-9023-7208CC996CAF}" presName="level3hierChild" presStyleCnt="0"/>
      <dgm:spPr/>
    </dgm:pt>
    <dgm:pt modelId="{C7CC8D3B-C250-484C-BBF6-F5C878B67972}" type="pres">
      <dgm:prSet presAssocID="{5CAC7AE6-71EA-4EFD-A3ED-68D9FED46CC1}" presName="conn2-1" presStyleLbl="parChTrans1D3" presStyleIdx="9" presStyleCnt="12"/>
      <dgm:spPr/>
      <dgm:t>
        <a:bodyPr/>
        <a:lstStyle/>
        <a:p>
          <a:endParaRPr lang="es-MX"/>
        </a:p>
      </dgm:t>
    </dgm:pt>
    <dgm:pt modelId="{14CF253C-F417-4784-B491-12463B3BA6B7}" type="pres">
      <dgm:prSet presAssocID="{5CAC7AE6-71EA-4EFD-A3ED-68D9FED46CC1}" presName="connTx" presStyleLbl="parChTrans1D3" presStyleIdx="9" presStyleCnt="12"/>
      <dgm:spPr/>
      <dgm:t>
        <a:bodyPr/>
        <a:lstStyle/>
        <a:p>
          <a:endParaRPr lang="es-MX"/>
        </a:p>
      </dgm:t>
    </dgm:pt>
    <dgm:pt modelId="{7BEA2F72-4005-445A-BD26-CC9EE3D91248}" type="pres">
      <dgm:prSet presAssocID="{E46D39CD-71EB-410E-B877-212AC63473FD}" presName="root2" presStyleCnt="0"/>
      <dgm:spPr/>
    </dgm:pt>
    <dgm:pt modelId="{23D15BAA-E783-4521-A08B-13563CCA1FB6}" type="pres">
      <dgm:prSet presAssocID="{E46D39CD-71EB-410E-B877-212AC63473FD}" presName="LevelTwoTextNode" presStyleLbl="node3" presStyleIdx="9" presStyleCnt="12" custScaleX="214303">
        <dgm:presLayoutVars>
          <dgm:chPref val="3"/>
        </dgm:presLayoutVars>
      </dgm:prSet>
      <dgm:spPr/>
      <dgm:t>
        <a:bodyPr/>
        <a:lstStyle/>
        <a:p>
          <a:endParaRPr lang="es-MX"/>
        </a:p>
      </dgm:t>
    </dgm:pt>
    <dgm:pt modelId="{8178FB4D-63EB-4B1D-B346-4F6FB6D7C7EF}" type="pres">
      <dgm:prSet presAssocID="{E46D39CD-71EB-410E-B877-212AC63473FD}" presName="level3hierChild" presStyleCnt="0"/>
      <dgm:spPr/>
    </dgm:pt>
    <dgm:pt modelId="{A93C4F7E-ABC4-4C7E-B811-1BD43D700A93}" type="pres">
      <dgm:prSet presAssocID="{7FB30A37-2B9E-45D1-BC88-6F84C840CE40}" presName="conn2-1" presStyleLbl="parChTrans1D3" presStyleIdx="10" presStyleCnt="12"/>
      <dgm:spPr/>
      <dgm:t>
        <a:bodyPr/>
        <a:lstStyle/>
        <a:p>
          <a:endParaRPr lang="es-MX"/>
        </a:p>
      </dgm:t>
    </dgm:pt>
    <dgm:pt modelId="{EFF4EC48-49DF-4692-AC9E-C0E1796A4B11}" type="pres">
      <dgm:prSet presAssocID="{7FB30A37-2B9E-45D1-BC88-6F84C840CE40}" presName="connTx" presStyleLbl="parChTrans1D3" presStyleIdx="10" presStyleCnt="12"/>
      <dgm:spPr/>
      <dgm:t>
        <a:bodyPr/>
        <a:lstStyle/>
        <a:p>
          <a:endParaRPr lang="es-MX"/>
        </a:p>
      </dgm:t>
    </dgm:pt>
    <dgm:pt modelId="{E4A9A04D-7454-4A98-9F21-87874A14B262}" type="pres">
      <dgm:prSet presAssocID="{B02F0D5A-57F5-4B61-B99C-8AF2C6711BE2}" presName="root2" presStyleCnt="0"/>
      <dgm:spPr/>
    </dgm:pt>
    <dgm:pt modelId="{3F79AAFC-DCCF-4847-BBD0-B75DCFCB5522}" type="pres">
      <dgm:prSet presAssocID="{B02F0D5A-57F5-4B61-B99C-8AF2C6711BE2}" presName="LevelTwoTextNode" presStyleLbl="node3" presStyleIdx="10" presStyleCnt="12" custScaleX="214304">
        <dgm:presLayoutVars>
          <dgm:chPref val="3"/>
        </dgm:presLayoutVars>
      </dgm:prSet>
      <dgm:spPr/>
      <dgm:t>
        <a:bodyPr/>
        <a:lstStyle/>
        <a:p>
          <a:endParaRPr lang="es-MX"/>
        </a:p>
      </dgm:t>
    </dgm:pt>
    <dgm:pt modelId="{31E64236-BEA1-4140-896C-ED9D7CA7BF0D}" type="pres">
      <dgm:prSet presAssocID="{B02F0D5A-57F5-4B61-B99C-8AF2C6711BE2}" presName="level3hierChild" presStyleCnt="0"/>
      <dgm:spPr/>
    </dgm:pt>
    <dgm:pt modelId="{5B2FD093-F736-4C52-ABA2-D0758B625498}" type="pres">
      <dgm:prSet presAssocID="{2F0F921D-5F9D-413C-889E-A6ADCA43C071}" presName="conn2-1" presStyleLbl="parChTrans1D3" presStyleIdx="11" presStyleCnt="12"/>
      <dgm:spPr/>
      <dgm:t>
        <a:bodyPr/>
        <a:lstStyle/>
        <a:p>
          <a:endParaRPr lang="es-MX"/>
        </a:p>
      </dgm:t>
    </dgm:pt>
    <dgm:pt modelId="{36ADC0C0-3CEC-468F-9613-0E00CFEC7598}" type="pres">
      <dgm:prSet presAssocID="{2F0F921D-5F9D-413C-889E-A6ADCA43C071}" presName="connTx" presStyleLbl="parChTrans1D3" presStyleIdx="11" presStyleCnt="12"/>
      <dgm:spPr/>
      <dgm:t>
        <a:bodyPr/>
        <a:lstStyle/>
        <a:p>
          <a:endParaRPr lang="es-MX"/>
        </a:p>
      </dgm:t>
    </dgm:pt>
    <dgm:pt modelId="{42A1CA12-299D-4D0A-ACC6-BDC2BD3DEFB8}" type="pres">
      <dgm:prSet presAssocID="{CA06504F-F0FF-49F5-8ABB-A5A88E710690}" presName="root2" presStyleCnt="0"/>
      <dgm:spPr/>
    </dgm:pt>
    <dgm:pt modelId="{BFF0CC73-2776-40EF-8506-03D61C159EA8}" type="pres">
      <dgm:prSet presAssocID="{CA06504F-F0FF-49F5-8ABB-A5A88E710690}" presName="LevelTwoTextNode" presStyleLbl="node3" presStyleIdx="11" presStyleCnt="12" custScaleX="215499">
        <dgm:presLayoutVars>
          <dgm:chPref val="3"/>
        </dgm:presLayoutVars>
      </dgm:prSet>
      <dgm:spPr/>
      <dgm:t>
        <a:bodyPr/>
        <a:lstStyle/>
        <a:p>
          <a:endParaRPr lang="es-MX"/>
        </a:p>
      </dgm:t>
    </dgm:pt>
    <dgm:pt modelId="{7F02F85B-EBD4-4A6D-8487-D61CCAF41B29}" type="pres">
      <dgm:prSet presAssocID="{CA06504F-F0FF-49F5-8ABB-A5A88E710690}" presName="level3hierChild" presStyleCnt="0"/>
      <dgm:spPr/>
    </dgm:pt>
  </dgm:ptLst>
  <dgm:cxnLst>
    <dgm:cxn modelId="{5F8A957F-E64C-4C86-AB48-B158C45E37E9}" type="presOf" srcId="{7FB30A37-2B9E-45D1-BC88-6F84C840CE40}" destId="{A93C4F7E-ABC4-4C7E-B811-1BD43D700A93}" srcOrd="0" destOrd="0" presId="urn:microsoft.com/office/officeart/2008/layout/HorizontalMultiLevelHierarchy"/>
    <dgm:cxn modelId="{23258547-ADD4-48B7-84FC-F056C48E8B0A}" type="presOf" srcId="{EC70A9F7-F10C-477E-8A3A-910D0E651AFA}" destId="{7AB60BDF-828D-4ED4-B7B3-5EE916C09E22}" srcOrd="0" destOrd="0" presId="urn:microsoft.com/office/officeart/2008/layout/HorizontalMultiLevelHierarchy"/>
    <dgm:cxn modelId="{C977FA39-28DC-4663-AFA8-448A47A858B7}" type="presOf" srcId="{2A3EA3D7-E67C-4CDE-AAD3-D5A13A37B9D1}" destId="{0A99BC85-1CC1-4B27-ABDF-40E45CE77D5F}" srcOrd="0" destOrd="0" presId="urn:microsoft.com/office/officeart/2008/layout/HorizontalMultiLevelHierarchy"/>
    <dgm:cxn modelId="{A5B8937F-5A15-4EAB-94A8-1931ABB957A8}" type="presOf" srcId="{1DF77745-9D25-4C7B-83E3-731130FD42A8}" destId="{EC93620A-FE8B-4672-BE21-419D4F453AE8}" srcOrd="0" destOrd="0" presId="urn:microsoft.com/office/officeart/2008/layout/HorizontalMultiLevelHierarchy"/>
    <dgm:cxn modelId="{1213728D-A3D6-4B2C-BC78-C6B142051672}" type="presOf" srcId="{9F9B61FA-EC40-41A5-AFD8-3B9865F78F4A}" destId="{14D6B67F-2284-4B49-A7C0-C43A8030FDFC}" srcOrd="0" destOrd="0" presId="urn:microsoft.com/office/officeart/2008/layout/HorizontalMultiLevelHierarchy"/>
    <dgm:cxn modelId="{05094A54-072C-4E9C-920C-5B86A5A44CF7}" type="presOf" srcId="{2F0F921D-5F9D-413C-889E-A6ADCA43C071}" destId="{36ADC0C0-3CEC-468F-9613-0E00CFEC7598}" srcOrd="1" destOrd="0" presId="urn:microsoft.com/office/officeart/2008/layout/HorizontalMultiLevelHierarchy"/>
    <dgm:cxn modelId="{63F9B60B-AD6E-4443-9C41-5414777236D9}" type="presOf" srcId="{49C6BEED-823F-4F6C-B944-48E17BF75ED4}" destId="{BBBA4FE0-0698-4338-8B0C-970C3FEB7A91}" srcOrd="0" destOrd="0" presId="urn:microsoft.com/office/officeart/2008/layout/HorizontalMultiLevelHierarchy"/>
    <dgm:cxn modelId="{E68E55D9-D5D3-4E1A-B76C-875795E15E52}" type="presOf" srcId="{5A7C3E5F-D779-49E2-A699-FAAC930E0527}" destId="{38A5CF30-9C90-4BD6-8DA4-DB5ADD97BA7B}" srcOrd="0" destOrd="0" presId="urn:microsoft.com/office/officeart/2008/layout/HorizontalMultiLevelHierarchy"/>
    <dgm:cxn modelId="{42353C45-E2A6-4011-99E0-9798D4B6052C}" type="presOf" srcId="{229A7E78-B34D-4AB5-84AC-4E1E4936CAC2}" destId="{D196D1F1-49BA-4CA7-B606-9BF3BEF4DB03}" srcOrd="0" destOrd="0" presId="urn:microsoft.com/office/officeart/2008/layout/HorizontalMultiLevelHierarchy"/>
    <dgm:cxn modelId="{84C6CD9E-9A50-4D2E-9FD4-E917C98827F7}" srcId="{06805340-1707-4EDB-8FBA-C9F1C64FA7DC}" destId="{E46D39CD-71EB-410E-B877-212AC63473FD}" srcOrd="7" destOrd="0" parTransId="{5CAC7AE6-71EA-4EFD-A3ED-68D9FED46CC1}" sibTransId="{7DAE619F-C580-4375-AAF9-4CC16158AF75}"/>
    <dgm:cxn modelId="{0514E22F-9AA5-49EF-A472-527B7C4D46EE}" type="presOf" srcId="{B02F0D5A-57F5-4B61-B99C-8AF2C6711BE2}" destId="{3F79AAFC-DCCF-4847-BBD0-B75DCFCB5522}" srcOrd="0" destOrd="0" presId="urn:microsoft.com/office/officeart/2008/layout/HorizontalMultiLevelHierarchy"/>
    <dgm:cxn modelId="{3411063A-2CE6-4F6C-BDBF-FEFC28DEB62F}" type="presOf" srcId="{5CAC7AE6-71EA-4EFD-A3ED-68D9FED46CC1}" destId="{14CF253C-F417-4784-B491-12463B3BA6B7}" srcOrd="1" destOrd="0" presId="urn:microsoft.com/office/officeart/2008/layout/HorizontalMultiLevelHierarchy"/>
    <dgm:cxn modelId="{88F154E6-A196-4222-B53C-D399C671F154}" type="presOf" srcId="{32310DDD-C14E-4A7E-A984-3B74CF13C2AA}" destId="{14D92467-02F7-49AB-8A2A-CC6EB58A6503}" srcOrd="0" destOrd="0" presId="urn:microsoft.com/office/officeart/2008/layout/HorizontalMultiLevelHierarchy"/>
    <dgm:cxn modelId="{3AED977C-23FB-48FF-836E-48860847781A}" type="presOf" srcId="{9F9B61FA-EC40-41A5-AFD8-3B9865F78F4A}" destId="{8BCD3DA6-E722-493B-8518-CFC5442CCF6C}" srcOrd="1" destOrd="0" presId="urn:microsoft.com/office/officeart/2008/layout/HorizontalMultiLevelHierarchy"/>
    <dgm:cxn modelId="{053837AC-803E-42BD-9319-E3ADFD3C63B4}" type="presOf" srcId="{2F0F921D-5F9D-413C-889E-A6ADCA43C071}" destId="{5B2FD093-F736-4C52-ABA2-D0758B625498}" srcOrd="0" destOrd="0" presId="urn:microsoft.com/office/officeart/2008/layout/HorizontalMultiLevelHierarchy"/>
    <dgm:cxn modelId="{3854E654-FF21-408E-8B9E-2F16CBDBF901}" srcId="{06805340-1707-4EDB-8FBA-C9F1C64FA7DC}" destId="{577BFC44-7FD3-496B-9023-7208CC996CAF}" srcOrd="6" destOrd="0" parTransId="{229A7E78-B34D-4AB5-84AC-4E1E4936CAC2}" sibTransId="{076B4A2F-9E1D-409D-8045-98D8B1E73746}"/>
    <dgm:cxn modelId="{3D6634EC-7B81-4FE4-89CD-A03EC91B86EB}" type="presOf" srcId="{4033AC75-C625-4007-9828-418BD64635CF}" destId="{1DD12188-7AE4-45B9-A537-C59551F98B09}" srcOrd="0" destOrd="0" presId="urn:microsoft.com/office/officeart/2008/layout/HorizontalMultiLevelHierarchy"/>
    <dgm:cxn modelId="{03F43EDB-FA23-46D6-9D06-66F836E346F9}" srcId="{06805340-1707-4EDB-8FBA-C9F1C64FA7DC}" destId="{41100266-EA83-48AC-A97F-3857AD1DC4C4}" srcOrd="0" destOrd="0" parTransId="{1DF77745-9D25-4C7B-83E3-731130FD42A8}" sibTransId="{554F46DE-60AC-4C46-A127-8D4CD000015C}"/>
    <dgm:cxn modelId="{7E6B09F7-9AFB-4C03-B05B-84F7186E9B34}" type="presOf" srcId="{577BFC44-7FD3-496B-9023-7208CC996CAF}" destId="{6CF16EB5-0D60-485B-9E2B-DBFE3A834E2F}" srcOrd="0" destOrd="0" presId="urn:microsoft.com/office/officeart/2008/layout/HorizontalMultiLevelHierarchy"/>
    <dgm:cxn modelId="{833849D1-E322-4482-95E6-38AD429A10C0}" type="presOf" srcId="{B190A0DC-534C-4D38-99F8-069C454A4660}" destId="{0AFD82BB-7DCB-405C-B766-7C85B7E59849}" srcOrd="0" destOrd="0" presId="urn:microsoft.com/office/officeart/2008/layout/HorizontalMultiLevelHierarchy"/>
    <dgm:cxn modelId="{A11E6D13-CF86-4C2C-8F1F-72B88C6E40F1}" type="presOf" srcId="{DBB4C948-0B85-40B5-99D3-8B93F644F256}" destId="{289CE6E9-97DF-4B88-AE12-689AD0D8B5CB}" srcOrd="0" destOrd="0" presId="urn:microsoft.com/office/officeart/2008/layout/HorizontalMultiLevelHierarchy"/>
    <dgm:cxn modelId="{42F5FB8D-C560-43F1-B9C4-9440BD389E98}" type="presOf" srcId="{66BC145A-3EEC-49AC-B0FE-ECFD4FCF6268}" destId="{759D829F-BA23-431E-82BC-9B14A1BBC4D5}" srcOrd="0" destOrd="0" presId="urn:microsoft.com/office/officeart/2008/layout/HorizontalMultiLevelHierarchy"/>
    <dgm:cxn modelId="{6B26B2EC-C220-40BC-ACEF-52E9CEF49255}" type="presOf" srcId="{66FF5A0C-C507-47A4-985C-569F437FF557}" destId="{279EA93D-B5A5-4ED6-A589-A5E5D45AF7CC}" srcOrd="0" destOrd="0" presId="urn:microsoft.com/office/officeart/2008/layout/HorizontalMultiLevelHierarchy"/>
    <dgm:cxn modelId="{0A51F5D6-399A-48BF-A3E8-F50E5828C7C3}" srcId="{EC70A9F7-F10C-477E-8A3A-910D0E651AFA}" destId="{C8045E85-A195-4436-AC43-226B260B8B09}" srcOrd="1" destOrd="0" parTransId="{5A7C3E5F-D779-49E2-A699-FAAC930E0527}" sibTransId="{81377705-8879-4463-8F46-7BAD64353CCF}"/>
    <dgm:cxn modelId="{6F333AA5-33EF-43CF-89BB-BAE08F2CA520}" type="presOf" srcId="{326AA333-6F6D-4789-AE5E-3F598C25F906}" destId="{8F576DDF-819A-4895-AE16-D728D3B7F067}" srcOrd="0" destOrd="0" presId="urn:microsoft.com/office/officeart/2008/layout/HorizontalMultiLevelHierarchy"/>
    <dgm:cxn modelId="{4FF61777-CF77-4B1E-B5ED-B528668B8B64}" type="presOf" srcId="{4D6C029B-4726-4631-BD3C-34037A8F450C}" destId="{333A2F43-7A92-4247-9196-90A4BFFFA01F}" srcOrd="1" destOrd="0" presId="urn:microsoft.com/office/officeart/2008/layout/HorizontalMultiLevelHierarchy"/>
    <dgm:cxn modelId="{7F00A733-58CA-4197-9F3B-7FDFBDE45624}" type="presOf" srcId="{A483D33F-037D-4937-8F05-FC637FE5ABD5}" destId="{7C8D45EB-6FC5-4202-A170-CD284192E582}" srcOrd="0" destOrd="0" presId="urn:microsoft.com/office/officeart/2008/layout/HorizontalMultiLevelHierarchy"/>
    <dgm:cxn modelId="{5C5CB532-76B0-47F3-BC33-66182C3F3E12}" srcId="{66FF5A0C-C507-47A4-985C-569F437FF557}" destId="{1F19D723-3C21-45DF-A5C4-64F82912A359}" srcOrd="1" destOrd="0" parTransId="{2A3EA3D7-E67C-4CDE-AAD3-D5A13A37B9D1}" sibTransId="{0F74573D-6804-4696-8AAB-929A6981A4FC}"/>
    <dgm:cxn modelId="{64AE2788-CCDE-4C2F-B52B-DCE82F1E1AFE}" srcId="{06805340-1707-4EDB-8FBA-C9F1C64FA7DC}" destId="{B02F0D5A-57F5-4B61-B99C-8AF2C6711BE2}" srcOrd="8" destOrd="0" parTransId="{7FB30A37-2B9E-45D1-BC88-6F84C840CE40}" sibTransId="{B18892E2-EE6A-4AF9-8FA5-E719E1345B34}"/>
    <dgm:cxn modelId="{6DDC1FB2-7658-4F5C-B8AA-126D584BE497}" type="presOf" srcId="{2A3EA3D7-E67C-4CDE-AAD3-D5A13A37B9D1}" destId="{E5608DBA-4B3C-4E9A-BE50-25914D6F8EEC}" srcOrd="1" destOrd="0" presId="urn:microsoft.com/office/officeart/2008/layout/HorizontalMultiLevelHierarchy"/>
    <dgm:cxn modelId="{73CC2C28-B955-48B2-8E94-5E9A0828752E}" type="presOf" srcId="{9BE80C8B-9599-486C-9750-2222423B4630}" destId="{3D9041DD-0B9B-4BC3-A5FD-5FD8C6CC9260}" srcOrd="1" destOrd="0" presId="urn:microsoft.com/office/officeart/2008/layout/HorizontalMultiLevelHierarchy"/>
    <dgm:cxn modelId="{9A2C871B-E33D-484F-9996-ED57B62B7BC2}" type="presOf" srcId="{5A7C3E5F-D779-49E2-A699-FAAC930E0527}" destId="{D994BD71-BB16-4136-87FD-265DE78B81FE}" srcOrd="1" destOrd="0" presId="urn:microsoft.com/office/officeart/2008/layout/HorizontalMultiLevelHierarchy"/>
    <dgm:cxn modelId="{F59D3747-D028-4036-BA4D-3B414D5D51A2}" type="presOf" srcId="{CA06504F-F0FF-49F5-8ABB-A5A88E710690}" destId="{BFF0CC73-2776-40EF-8506-03D61C159EA8}" srcOrd="0" destOrd="0" presId="urn:microsoft.com/office/officeart/2008/layout/HorizontalMultiLevelHierarchy"/>
    <dgm:cxn modelId="{206944B6-457E-4DF9-9D95-142E42A84CA5}" type="presOf" srcId="{3DDA9043-F621-44ED-81FD-7136ABC4F1F1}" destId="{EE4A39A3-D6A0-4930-927E-75F36094E00E}" srcOrd="0" destOrd="0" presId="urn:microsoft.com/office/officeart/2008/layout/HorizontalMultiLevelHierarchy"/>
    <dgm:cxn modelId="{56CDDBC8-E84D-41BC-83CA-1A55F649F496}" type="presOf" srcId="{32310DDD-C14E-4A7E-A984-3B74CF13C2AA}" destId="{D3762958-64E7-4AFD-83FC-BCF6A1B00C0A}" srcOrd="1" destOrd="0" presId="urn:microsoft.com/office/officeart/2008/layout/HorizontalMultiLevelHierarchy"/>
    <dgm:cxn modelId="{6FAF1B06-F3DF-42AD-A964-05ACE702490B}" type="presOf" srcId="{8E274292-0255-4D30-B062-590009CF9FA9}" destId="{256E183F-F859-414A-B2C9-C277BAADD10D}" srcOrd="0" destOrd="0" presId="urn:microsoft.com/office/officeart/2008/layout/HorizontalMultiLevelHierarchy"/>
    <dgm:cxn modelId="{97BFA1D7-D153-4254-A894-1717C4045C58}" type="presOf" srcId="{522C0DD9-3202-48D6-81B2-76BDE3E0699B}" destId="{BDB7A98B-35F2-4BDA-A807-993DB049DE9B}" srcOrd="0" destOrd="0" presId="urn:microsoft.com/office/officeart/2008/layout/HorizontalMultiLevelHierarchy"/>
    <dgm:cxn modelId="{C4E4CEB4-E4F2-42F0-9D98-30C9415443AB}" srcId="{EC70A9F7-F10C-477E-8A3A-910D0E651AFA}" destId="{8E274292-0255-4D30-B062-590009CF9FA9}" srcOrd="3" destOrd="0" parTransId="{4033AC75-C625-4007-9828-418BD64635CF}" sibTransId="{ADC2C500-501B-425C-B28B-4F9D286DEEE5}"/>
    <dgm:cxn modelId="{7EBB3470-5784-438D-9E5E-6ED8ED79E90F}" srcId="{06805340-1707-4EDB-8FBA-C9F1C64FA7DC}" destId="{F76D8164-9D29-4135-9611-83A8BC081106}" srcOrd="1" destOrd="0" parTransId="{67E49670-B7BA-4A34-ACF9-B5C8C3AC640F}" sibTransId="{3BEA87E1-88CF-4144-8BDE-380B0311E784}"/>
    <dgm:cxn modelId="{93051140-6323-43C8-95F7-3CA8F16FE2FD}" srcId="{8C43FAFA-19CD-4CF0-AD2B-6C811C2063F3}" destId="{EC70A9F7-F10C-477E-8A3A-910D0E651AFA}" srcOrd="0" destOrd="0" parTransId="{D8CFAEFD-EF3E-4800-B848-13390E14CD87}" sibTransId="{4EE3884D-ED1A-417E-BE7D-C9A7DC0C4979}"/>
    <dgm:cxn modelId="{4DC02D90-0C8D-4CF2-BDD2-4A1E9531466D}" type="presOf" srcId="{229A7E78-B34D-4AB5-84AC-4E1E4936CAC2}" destId="{667C81CB-A64F-419C-BDC8-F78BABB16F9A}" srcOrd="1" destOrd="0" presId="urn:microsoft.com/office/officeart/2008/layout/HorizontalMultiLevelHierarchy"/>
    <dgm:cxn modelId="{467E2C26-07E8-473E-8BC5-B9A02C029272}" type="presOf" srcId="{9BE80C8B-9599-486C-9750-2222423B4630}" destId="{C3CD467C-436B-4D80-85A6-0E9A7EEADBFE}" srcOrd="0" destOrd="0" presId="urn:microsoft.com/office/officeart/2008/layout/HorizontalMultiLevelHierarchy"/>
    <dgm:cxn modelId="{C9EEB799-B465-4805-B02E-87D2896E9230}" type="presOf" srcId="{67E49670-B7BA-4A34-ACF9-B5C8C3AC640F}" destId="{DDFD155A-80C2-418A-8C9A-27675A0571ED}" srcOrd="1" destOrd="0" presId="urn:microsoft.com/office/officeart/2008/layout/HorizontalMultiLevelHierarchy"/>
    <dgm:cxn modelId="{1E719454-2FB1-4760-B7F9-C8202689D328}" type="presOf" srcId="{28296017-5BE8-4C02-8485-242DC08BAEDF}" destId="{17884F93-7E32-4D5D-A531-C1876D18289D}" srcOrd="1" destOrd="0" presId="urn:microsoft.com/office/officeart/2008/layout/HorizontalMultiLevelHierarchy"/>
    <dgm:cxn modelId="{C706D039-6E56-4E92-AF5F-5E39D844B2F5}" type="presOf" srcId="{5CAC7AE6-71EA-4EFD-A3ED-68D9FED46CC1}" destId="{C7CC8D3B-C250-484C-BBF6-F5C878B67972}" srcOrd="0" destOrd="0" presId="urn:microsoft.com/office/officeart/2008/layout/HorizontalMultiLevelHierarchy"/>
    <dgm:cxn modelId="{4BEAEC88-936D-451C-B391-D7B23B9E5D3C}" srcId="{06805340-1707-4EDB-8FBA-C9F1C64FA7DC}" destId="{326AA333-6F6D-4789-AE5E-3F598C25F906}" srcOrd="3" destOrd="0" parTransId="{28296017-5BE8-4C02-8485-242DC08BAEDF}" sibTransId="{C14F3D21-6169-4A75-AC19-F05780F9E443}"/>
    <dgm:cxn modelId="{E909C7AC-93AE-47FF-B67E-0880589CE522}" type="presOf" srcId="{41100266-EA83-48AC-A97F-3857AD1DC4C4}" destId="{9D694FF4-7F8F-4FB7-BCAA-20E68C869F4F}" srcOrd="0" destOrd="0" presId="urn:microsoft.com/office/officeart/2008/layout/HorizontalMultiLevelHierarchy"/>
    <dgm:cxn modelId="{C90D9F0A-013F-41CD-AA65-6120987B2355}" type="presOf" srcId="{A483D33F-037D-4937-8F05-FC637FE5ABD5}" destId="{9CB2F760-8FA4-4D5F-B860-F9FAA3A8C06A}" srcOrd="1" destOrd="0" presId="urn:microsoft.com/office/officeart/2008/layout/HorizontalMultiLevelHierarchy"/>
    <dgm:cxn modelId="{E3B06674-E761-406B-A42C-FC6BFE6B4E15}" type="presOf" srcId="{522C0DD9-3202-48D6-81B2-76BDE3E0699B}" destId="{1074C513-9B59-4594-97F8-E14F5BE93E4F}" srcOrd="1" destOrd="0" presId="urn:microsoft.com/office/officeart/2008/layout/HorizontalMultiLevelHierarchy"/>
    <dgm:cxn modelId="{1195C7E8-5564-4326-AE07-2FB5A2B0E153}" srcId="{06805340-1707-4EDB-8FBA-C9F1C64FA7DC}" destId="{CA06504F-F0FF-49F5-8ABB-A5A88E710690}" srcOrd="9" destOrd="0" parTransId="{2F0F921D-5F9D-413C-889E-A6ADCA43C071}" sibTransId="{C5B28A59-0EA8-439D-A8A9-D5E274C4F157}"/>
    <dgm:cxn modelId="{34D8D725-004C-4299-A57A-05BB8BA33F57}" type="presOf" srcId="{67E49670-B7BA-4A34-ACF9-B5C8C3AC640F}" destId="{C659A69B-1321-4778-B1F4-6DE114D6DFA7}" srcOrd="0" destOrd="0" presId="urn:microsoft.com/office/officeart/2008/layout/HorizontalMultiLevelHierarchy"/>
    <dgm:cxn modelId="{08ADAFB1-C144-48CD-8F17-04760E2BEE14}" type="presOf" srcId="{1F19D723-3C21-45DF-A5C4-64F82912A359}" destId="{7BB9634A-6569-4057-9A90-38940E120785}" srcOrd="0" destOrd="0" presId="urn:microsoft.com/office/officeart/2008/layout/HorizontalMultiLevelHierarchy"/>
    <dgm:cxn modelId="{51B4D85C-B87E-43A4-A8AE-5CB99D3364B0}" srcId="{EC70A9F7-F10C-477E-8A3A-910D0E651AFA}" destId="{3DDA9043-F621-44ED-81FD-7136ABC4F1F1}" srcOrd="2" destOrd="0" parTransId="{32310DDD-C14E-4A7E-A984-3B74CF13C2AA}" sibTransId="{CD8D53A8-916A-4015-9791-A0630BE7E86F}"/>
    <dgm:cxn modelId="{F3B7B45B-7336-4A09-876A-03EE762FBA24}" type="presOf" srcId="{C8045E85-A195-4436-AC43-226B260B8B09}" destId="{D0BF1748-20ED-4AC5-9F51-62FA5563AA8D}" srcOrd="0" destOrd="0" presId="urn:microsoft.com/office/officeart/2008/layout/HorizontalMultiLevelHierarchy"/>
    <dgm:cxn modelId="{C3E87D88-A1D8-4E96-B72B-CCF4746605F3}" srcId="{06805340-1707-4EDB-8FBA-C9F1C64FA7DC}" destId="{DBB4C948-0B85-40B5-99D3-8B93F644F256}" srcOrd="4" destOrd="0" parTransId="{9BE80C8B-9599-486C-9750-2222423B4630}" sibTransId="{F834CD5C-A712-4FE6-AC9F-F3F56A31689F}"/>
    <dgm:cxn modelId="{EE036BE6-FAF1-4BE7-B719-6088D7AF7A80}" type="presOf" srcId="{06805340-1707-4EDB-8FBA-C9F1C64FA7DC}" destId="{81FD945C-20FE-49E3-99DB-2D6FB334454B}" srcOrd="0" destOrd="0" presId="urn:microsoft.com/office/officeart/2008/layout/HorizontalMultiLevelHierarchy"/>
    <dgm:cxn modelId="{8FDAE734-4BD7-46D3-B0EA-37D23099783F}" type="presOf" srcId="{336A1046-324B-4955-8AD3-E489D3A4ED3C}" destId="{AF3A52A4-1C3B-4023-A2E2-F555D1C49C98}" srcOrd="0" destOrd="0" presId="urn:microsoft.com/office/officeart/2008/layout/HorizontalMultiLevelHierarchy"/>
    <dgm:cxn modelId="{60A238AD-C916-4DB6-8976-71E3DCC8A1EF}" type="presOf" srcId="{4033AC75-C625-4007-9828-418BD64635CF}" destId="{13287036-F691-41E6-ABD0-591BC82D7A96}" srcOrd="1" destOrd="0" presId="urn:microsoft.com/office/officeart/2008/layout/HorizontalMultiLevelHierarchy"/>
    <dgm:cxn modelId="{EA23FDB1-F765-41FF-8FB7-BCC88296AFC1}" type="presOf" srcId="{7FB30A37-2B9E-45D1-BC88-6F84C840CE40}" destId="{EFF4EC48-49DF-4692-AC9E-C0E1796A4B11}" srcOrd="1" destOrd="0" presId="urn:microsoft.com/office/officeart/2008/layout/HorizontalMultiLevelHierarchy"/>
    <dgm:cxn modelId="{CF34EFD9-DDCE-43CF-94B7-0EE973808182}" type="presOf" srcId="{4D6C029B-4726-4631-BD3C-34037A8F450C}" destId="{4B6E086E-5A90-483C-9ADC-F94B7C94146D}" srcOrd="0" destOrd="0" presId="urn:microsoft.com/office/officeart/2008/layout/HorizontalMultiLevelHierarchy"/>
    <dgm:cxn modelId="{6B73ECE2-2068-455F-8728-AE8DCFECB738}" srcId="{66FF5A0C-C507-47A4-985C-569F437FF557}" destId="{336A1046-324B-4955-8AD3-E489D3A4ED3C}" srcOrd="0" destOrd="0" parTransId="{4D6C029B-4726-4631-BD3C-34037A8F450C}" sibTransId="{953811B6-8077-4259-9A46-F121FD6D4B18}"/>
    <dgm:cxn modelId="{BD0223F3-6E84-47F9-8C16-2E69F4EE4B0F}" type="presOf" srcId="{8C43FAFA-19CD-4CF0-AD2B-6C811C2063F3}" destId="{6E7B1A47-1A94-4501-8E12-3B042F30C333}" srcOrd="0" destOrd="0" presId="urn:microsoft.com/office/officeart/2008/layout/HorizontalMultiLevelHierarchy"/>
    <dgm:cxn modelId="{CB51ACCB-FD34-4EA9-96B7-166F9BEAB8E0}" type="presOf" srcId="{28296017-5BE8-4C02-8485-242DC08BAEDF}" destId="{930185C1-779C-4AEC-A6FA-1047407B0403}" srcOrd="0" destOrd="0" presId="urn:microsoft.com/office/officeart/2008/layout/HorizontalMultiLevelHierarchy"/>
    <dgm:cxn modelId="{DC9C7B4B-B606-4364-9845-102848386189}" type="presOf" srcId="{1DF77745-9D25-4C7B-83E3-731130FD42A8}" destId="{D409B0DF-1ABC-4473-81DD-EBAECEDDFA47}" srcOrd="1" destOrd="0" presId="urn:microsoft.com/office/officeart/2008/layout/HorizontalMultiLevelHierarchy"/>
    <dgm:cxn modelId="{7F90874F-5DA0-415E-926C-7F2AACCBCE4D}" type="presOf" srcId="{F76D8164-9D29-4135-9611-83A8BC081106}" destId="{995E24CD-37C7-4F87-8B9A-C33BA3F3E3ED}" srcOrd="0" destOrd="0" presId="urn:microsoft.com/office/officeart/2008/layout/HorizontalMultiLevelHierarchy"/>
    <dgm:cxn modelId="{7BFB71A0-2B67-4C24-9D34-2388E4461286}" type="presOf" srcId="{49C6BEED-823F-4F6C-B944-48E17BF75ED4}" destId="{141E7E8C-952D-4E52-AC3F-C43AA824A8A2}" srcOrd="1" destOrd="0" presId="urn:microsoft.com/office/officeart/2008/layout/HorizontalMultiLevelHierarchy"/>
    <dgm:cxn modelId="{9B52E09F-1308-467D-A56F-1401E924745D}" srcId="{06805340-1707-4EDB-8FBA-C9F1C64FA7DC}" destId="{66BC145A-3EEC-49AC-B0FE-ECFD4FCF6268}" srcOrd="2" destOrd="0" parTransId="{9F9B61FA-EC40-41A5-AFD8-3B9865F78F4A}" sibTransId="{F24A72AA-B4A4-4947-BE4C-D785AB782704}"/>
    <dgm:cxn modelId="{8D0F01E7-2A02-4D4C-8192-1688C49F787A}" srcId="{06805340-1707-4EDB-8FBA-C9F1C64FA7DC}" destId="{B190A0DC-534C-4D38-99F8-069C454A4660}" srcOrd="5" destOrd="0" parTransId="{49C6BEED-823F-4F6C-B944-48E17BF75ED4}" sibTransId="{35919293-0376-42A4-A9F9-25C2BCD579FB}"/>
    <dgm:cxn modelId="{28038B8A-6A3B-4F79-BA59-049AEA8586C6}" srcId="{EC70A9F7-F10C-477E-8A3A-910D0E651AFA}" destId="{66FF5A0C-C507-47A4-985C-569F437FF557}" srcOrd="0" destOrd="0" parTransId="{522C0DD9-3202-48D6-81B2-76BDE3E0699B}" sibTransId="{64510CF4-EC17-4EFE-8E04-D61761835AEA}"/>
    <dgm:cxn modelId="{81586900-BCFF-40E7-96A0-38DCC6B037FB}" srcId="{EC70A9F7-F10C-477E-8A3A-910D0E651AFA}" destId="{06805340-1707-4EDB-8FBA-C9F1C64FA7DC}" srcOrd="4" destOrd="0" parTransId="{A483D33F-037D-4937-8F05-FC637FE5ABD5}" sibTransId="{F638EAD0-FAD6-46D2-A488-AD1AC5F12A4F}"/>
    <dgm:cxn modelId="{87B403CF-EC28-4739-BE0E-BF0BDD0B613B}" type="presOf" srcId="{E46D39CD-71EB-410E-B877-212AC63473FD}" destId="{23D15BAA-E783-4521-A08B-13563CCA1FB6}" srcOrd="0" destOrd="0" presId="urn:microsoft.com/office/officeart/2008/layout/HorizontalMultiLevelHierarchy"/>
    <dgm:cxn modelId="{3FAA7AAA-6709-4276-AD48-8B27CDD982CE}" type="presParOf" srcId="{6E7B1A47-1A94-4501-8E12-3B042F30C333}" destId="{AD6781D6-C2DB-43D1-B2E7-47B3BCE0784A}" srcOrd="0" destOrd="0" presId="urn:microsoft.com/office/officeart/2008/layout/HorizontalMultiLevelHierarchy"/>
    <dgm:cxn modelId="{5C18FC1C-28AA-4104-B62F-27CB73836C71}" type="presParOf" srcId="{AD6781D6-C2DB-43D1-B2E7-47B3BCE0784A}" destId="{7AB60BDF-828D-4ED4-B7B3-5EE916C09E22}" srcOrd="0" destOrd="0" presId="urn:microsoft.com/office/officeart/2008/layout/HorizontalMultiLevelHierarchy"/>
    <dgm:cxn modelId="{26025920-912D-4B57-8852-F458C18B3A6D}" type="presParOf" srcId="{AD6781D6-C2DB-43D1-B2E7-47B3BCE0784A}" destId="{377F1725-CF83-45BD-9F66-40437C3ECFFE}" srcOrd="1" destOrd="0" presId="urn:microsoft.com/office/officeart/2008/layout/HorizontalMultiLevelHierarchy"/>
    <dgm:cxn modelId="{D28E15F9-C0E5-4892-AB43-74BCF9A8A80D}" type="presParOf" srcId="{377F1725-CF83-45BD-9F66-40437C3ECFFE}" destId="{BDB7A98B-35F2-4BDA-A807-993DB049DE9B}" srcOrd="0" destOrd="0" presId="urn:microsoft.com/office/officeart/2008/layout/HorizontalMultiLevelHierarchy"/>
    <dgm:cxn modelId="{D9997C26-8E10-486C-BBFC-BF9C88C45F2A}" type="presParOf" srcId="{BDB7A98B-35F2-4BDA-A807-993DB049DE9B}" destId="{1074C513-9B59-4594-97F8-E14F5BE93E4F}" srcOrd="0" destOrd="0" presId="urn:microsoft.com/office/officeart/2008/layout/HorizontalMultiLevelHierarchy"/>
    <dgm:cxn modelId="{78647A77-FE46-4FA1-A771-30AC75610C50}" type="presParOf" srcId="{377F1725-CF83-45BD-9F66-40437C3ECFFE}" destId="{2254D778-7201-4F3E-A65C-F85F4621DA47}" srcOrd="1" destOrd="0" presId="urn:microsoft.com/office/officeart/2008/layout/HorizontalMultiLevelHierarchy"/>
    <dgm:cxn modelId="{8931A726-105C-45EF-B41F-A26AD3125813}" type="presParOf" srcId="{2254D778-7201-4F3E-A65C-F85F4621DA47}" destId="{279EA93D-B5A5-4ED6-A589-A5E5D45AF7CC}" srcOrd="0" destOrd="0" presId="urn:microsoft.com/office/officeart/2008/layout/HorizontalMultiLevelHierarchy"/>
    <dgm:cxn modelId="{53438E82-3BC8-49D9-863C-5C967D1083B5}" type="presParOf" srcId="{2254D778-7201-4F3E-A65C-F85F4621DA47}" destId="{11CE9581-9602-49D3-978A-93F62C14CB51}" srcOrd="1" destOrd="0" presId="urn:microsoft.com/office/officeart/2008/layout/HorizontalMultiLevelHierarchy"/>
    <dgm:cxn modelId="{168B4FF8-2581-4D8A-82BB-03D006D8B0E7}" type="presParOf" srcId="{11CE9581-9602-49D3-978A-93F62C14CB51}" destId="{4B6E086E-5A90-483C-9ADC-F94B7C94146D}" srcOrd="0" destOrd="0" presId="urn:microsoft.com/office/officeart/2008/layout/HorizontalMultiLevelHierarchy"/>
    <dgm:cxn modelId="{FC7378D7-4CAF-4833-B697-D28B550833B8}" type="presParOf" srcId="{4B6E086E-5A90-483C-9ADC-F94B7C94146D}" destId="{333A2F43-7A92-4247-9196-90A4BFFFA01F}" srcOrd="0" destOrd="0" presId="urn:microsoft.com/office/officeart/2008/layout/HorizontalMultiLevelHierarchy"/>
    <dgm:cxn modelId="{08CB4B0B-DD0E-4B3C-86AF-C672E902BD2B}" type="presParOf" srcId="{11CE9581-9602-49D3-978A-93F62C14CB51}" destId="{B91D5821-E839-479C-951E-26AE57404CDA}" srcOrd="1" destOrd="0" presId="urn:microsoft.com/office/officeart/2008/layout/HorizontalMultiLevelHierarchy"/>
    <dgm:cxn modelId="{3348D098-5B7F-4B6A-86EF-F6769B7CE1AE}" type="presParOf" srcId="{B91D5821-E839-479C-951E-26AE57404CDA}" destId="{AF3A52A4-1C3B-4023-A2E2-F555D1C49C98}" srcOrd="0" destOrd="0" presId="urn:microsoft.com/office/officeart/2008/layout/HorizontalMultiLevelHierarchy"/>
    <dgm:cxn modelId="{D40807AD-445E-427B-9D52-19F78DDEE767}" type="presParOf" srcId="{B91D5821-E839-479C-951E-26AE57404CDA}" destId="{A20202D0-76DD-4354-A482-7DBA1BF40FDB}" srcOrd="1" destOrd="0" presId="urn:microsoft.com/office/officeart/2008/layout/HorizontalMultiLevelHierarchy"/>
    <dgm:cxn modelId="{65E08B16-0179-4CC8-BBD9-2CAC30DA8633}" type="presParOf" srcId="{11CE9581-9602-49D3-978A-93F62C14CB51}" destId="{0A99BC85-1CC1-4B27-ABDF-40E45CE77D5F}" srcOrd="2" destOrd="0" presId="urn:microsoft.com/office/officeart/2008/layout/HorizontalMultiLevelHierarchy"/>
    <dgm:cxn modelId="{06530DC5-7726-4AB1-A1B8-5B91AB28445F}" type="presParOf" srcId="{0A99BC85-1CC1-4B27-ABDF-40E45CE77D5F}" destId="{E5608DBA-4B3C-4E9A-BE50-25914D6F8EEC}" srcOrd="0" destOrd="0" presId="urn:microsoft.com/office/officeart/2008/layout/HorizontalMultiLevelHierarchy"/>
    <dgm:cxn modelId="{60F1C866-A8A3-43FD-B595-C9A1B1473D54}" type="presParOf" srcId="{11CE9581-9602-49D3-978A-93F62C14CB51}" destId="{0BFFCAC3-D2CD-4D32-8D86-B0F403B7FD7F}" srcOrd="3" destOrd="0" presId="urn:microsoft.com/office/officeart/2008/layout/HorizontalMultiLevelHierarchy"/>
    <dgm:cxn modelId="{4FCC4CD6-1BA2-4227-B667-4C9F12299C7A}" type="presParOf" srcId="{0BFFCAC3-D2CD-4D32-8D86-B0F403B7FD7F}" destId="{7BB9634A-6569-4057-9A90-38940E120785}" srcOrd="0" destOrd="0" presId="urn:microsoft.com/office/officeart/2008/layout/HorizontalMultiLevelHierarchy"/>
    <dgm:cxn modelId="{3B53960E-9466-4405-B941-8BAA8DCA8C65}" type="presParOf" srcId="{0BFFCAC3-D2CD-4D32-8D86-B0F403B7FD7F}" destId="{CFB52B0D-03C9-4911-9874-6685CE617576}" srcOrd="1" destOrd="0" presId="urn:microsoft.com/office/officeart/2008/layout/HorizontalMultiLevelHierarchy"/>
    <dgm:cxn modelId="{E8160B87-6831-4405-9F11-E622A384D547}" type="presParOf" srcId="{377F1725-CF83-45BD-9F66-40437C3ECFFE}" destId="{38A5CF30-9C90-4BD6-8DA4-DB5ADD97BA7B}" srcOrd="2" destOrd="0" presId="urn:microsoft.com/office/officeart/2008/layout/HorizontalMultiLevelHierarchy"/>
    <dgm:cxn modelId="{C759FF85-AF3A-46CA-BB3A-3A248769BEA2}" type="presParOf" srcId="{38A5CF30-9C90-4BD6-8DA4-DB5ADD97BA7B}" destId="{D994BD71-BB16-4136-87FD-265DE78B81FE}" srcOrd="0" destOrd="0" presId="urn:microsoft.com/office/officeart/2008/layout/HorizontalMultiLevelHierarchy"/>
    <dgm:cxn modelId="{7010FB5A-2747-4FC4-85DC-A43F2E14FCF6}" type="presParOf" srcId="{377F1725-CF83-45BD-9F66-40437C3ECFFE}" destId="{AE7D912A-85D8-4B9D-AB17-664EE2041A64}" srcOrd="3" destOrd="0" presId="urn:microsoft.com/office/officeart/2008/layout/HorizontalMultiLevelHierarchy"/>
    <dgm:cxn modelId="{25D56270-FC77-4E88-A00B-38C75D9F2AFB}" type="presParOf" srcId="{AE7D912A-85D8-4B9D-AB17-664EE2041A64}" destId="{D0BF1748-20ED-4AC5-9F51-62FA5563AA8D}" srcOrd="0" destOrd="0" presId="urn:microsoft.com/office/officeart/2008/layout/HorizontalMultiLevelHierarchy"/>
    <dgm:cxn modelId="{B0240052-FB28-4E83-9F55-778603726B3B}" type="presParOf" srcId="{AE7D912A-85D8-4B9D-AB17-664EE2041A64}" destId="{DF868641-9110-4E46-B67D-6D51AA41D970}" srcOrd="1" destOrd="0" presId="urn:microsoft.com/office/officeart/2008/layout/HorizontalMultiLevelHierarchy"/>
    <dgm:cxn modelId="{C7DDD607-7B08-462D-A128-D6779B1ACD9E}" type="presParOf" srcId="{377F1725-CF83-45BD-9F66-40437C3ECFFE}" destId="{14D92467-02F7-49AB-8A2A-CC6EB58A6503}" srcOrd="4" destOrd="0" presId="urn:microsoft.com/office/officeart/2008/layout/HorizontalMultiLevelHierarchy"/>
    <dgm:cxn modelId="{2E9C83A8-41A2-4B41-981C-BF2256D3C863}" type="presParOf" srcId="{14D92467-02F7-49AB-8A2A-CC6EB58A6503}" destId="{D3762958-64E7-4AFD-83FC-BCF6A1B00C0A}" srcOrd="0" destOrd="0" presId="urn:microsoft.com/office/officeart/2008/layout/HorizontalMultiLevelHierarchy"/>
    <dgm:cxn modelId="{D97F1158-82B3-4D36-A3F6-1C54D6E8DB31}" type="presParOf" srcId="{377F1725-CF83-45BD-9F66-40437C3ECFFE}" destId="{43A75E17-6A6D-4640-ACB8-F9C98CC0EF15}" srcOrd="5" destOrd="0" presId="urn:microsoft.com/office/officeart/2008/layout/HorizontalMultiLevelHierarchy"/>
    <dgm:cxn modelId="{288362A6-BBEA-4304-AF33-56F3EF2C177B}" type="presParOf" srcId="{43A75E17-6A6D-4640-ACB8-F9C98CC0EF15}" destId="{EE4A39A3-D6A0-4930-927E-75F36094E00E}" srcOrd="0" destOrd="0" presId="urn:microsoft.com/office/officeart/2008/layout/HorizontalMultiLevelHierarchy"/>
    <dgm:cxn modelId="{2402FBBD-1277-47D7-8575-328780ABB752}" type="presParOf" srcId="{43A75E17-6A6D-4640-ACB8-F9C98CC0EF15}" destId="{368D7D00-7A30-4246-B978-482AC7A5E9F1}" srcOrd="1" destOrd="0" presId="urn:microsoft.com/office/officeart/2008/layout/HorizontalMultiLevelHierarchy"/>
    <dgm:cxn modelId="{69DA73FE-D9E5-4F65-A6D4-CA170CA19BC7}" type="presParOf" srcId="{377F1725-CF83-45BD-9F66-40437C3ECFFE}" destId="{1DD12188-7AE4-45B9-A537-C59551F98B09}" srcOrd="6" destOrd="0" presId="urn:microsoft.com/office/officeart/2008/layout/HorizontalMultiLevelHierarchy"/>
    <dgm:cxn modelId="{7FAE7C1F-F616-4A84-8D9B-D3BB69FFEE91}" type="presParOf" srcId="{1DD12188-7AE4-45B9-A537-C59551F98B09}" destId="{13287036-F691-41E6-ABD0-591BC82D7A96}" srcOrd="0" destOrd="0" presId="urn:microsoft.com/office/officeart/2008/layout/HorizontalMultiLevelHierarchy"/>
    <dgm:cxn modelId="{A306E1C1-1112-4601-8A8B-EBBE1FBB9A1F}" type="presParOf" srcId="{377F1725-CF83-45BD-9F66-40437C3ECFFE}" destId="{4ABC4165-0022-47E6-AA59-12382691E23F}" srcOrd="7" destOrd="0" presId="urn:microsoft.com/office/officeart/2008/layout/HorizontalMultiLevelHierarchy"/>
    <dgm:cxn modelId="{BBB19272-4BBB-4541-B308-981F9E828BF8}" type="presParOf" srcId="{4ABC4165-0022-47E6-AA59-12382691E23F}" destId="{256E183F-F859-414A-B2C9-C277BAADD10D}" srcOrd="0" destOrd="0" presId="urn:microsoft.com/office/officeart/2008/layout/HorizontalMultiLevelHierarchy"/>
    <dgm:cxn modelId="{5E915D02-1E5C-4DF3-8E7A-4F3CC35685E3}" type="presParOf" srcId="{4ABC4165-0022-47E6-AA59-12382691E23F}" destId="{0CBE002C-F613-49E7-ADF1-F182F815D2E6}" srcOrd="1" destOrd="0" presId="urn:microsoft.com/office/officeart/2008/layout/HorizontalMultiLevelHierarchy"/>
    <dgm:cxn modelId="{42F704E6-9DC3-4EBD-8AE4-1B9911DEEF73}" type="presParOf" srcId="{377F1725-CF83-45BD-9F66-40437C3ECFFE}" destId="{7C8D45EB-6FC5-4202-A170-CD284192E582}" srcOrd="8" destOrd="0" presId="urn:microsoft.com/office/officeart/2008/layout/HorizontalMultiLevelHierarchy"/>
    <dgm:cxn modelId="{BF55F827-4448-4B4A-862D-FBDD2C147A0A}" type="presParOf" srcId="{7C8D45EB-6FC5-4202-A170-CD284192E582}" destId="{9CB2F760-8FA4-4D5F-B860-F9FAA3A8C06A}" srcOrd="0" destOrd="0" presId="urn:microsoft.com/office/officeart/2008/layout/HorizontalMultiLevelHierarchy"/>
    <dgm:cxn modelId="{C1547286-DB6C-4477-9365-AEA47855DD2B}" type="presParOf" srcId="{377F1725-CF83-45BD-9F66-40437C3ECFFE}" destId="{D4FDDC7D-1C35-4F66-A9C2-B05D5B786426}" srcOrd="9" destOrd="0" presId="urn:microsoft.com/office/officeart/2008/layout/HorizontalMultiLevelHierarchy"/>
    <dgm:cxn modelId="{1CEF05EA-9901-4799-BEA3-253DFD160791}" type="presParOf" srcId="{D4FDDC7D-1C35-4F66-A9C2-B05D5B786426}" destId="{81FD945C-20FE-49E3-99DB-2D6FB334454B}" srcOrd="0" destOrd="0" presId="urn:microsoft.com/office/officeart/2008/layout/HorizontalMultiLevelHierarchy"/>
    <dgm:cxn modelId="{BC7DB8CA-6B65-4AB9-8404-5D0234FA55A1}" type="presParOf" srcId="{D4FDDC7D-1C35-4F66-A9C2-B05D5B786426}" destId="{931382A8-D00B-409E-A799-277326274416}" srcOrd="1" destOrd="0" presId="urn:microsoft.com/office/officeart/2008/layout/HorizontalMultiLevelHierarchy"/>
    <dgm:cxn modelId="{2AF6CF47-353D-486F-B89D-6561CBC96554}" type="presParOf" srcId="{931382A8-D00B-409E-A799-277326274416}" destId="{EC93620A-FE8B-4672-BE21-419D4F453AE8}" srcOrd="0" destOrd="0" presId="urn:microsoft.com/office/officeart/2008/layout/HorizontalMultiLevelHierarchy"/>
    <dgm:cxn modelId="{9470F7F2-0AAE-4DB0-8537-72173566A28D}" type="presParOf" srcId="{EC93620A-FE8B-4672-BE21-419D4F453AE8}" destId="{D409B0DF-1ABC-4473-81DD-EBAECEDDFA47}" srcOrd="0" destOrd="0" presId="urn:microsoft.com/office/officeart/2008/layout/HorizontalMultiLevelHierarchy"/>
    <dgm:cxn modelId="{42AB53B6-7839-4D70-8C45-B0B6BE5B2878}" type="presParOf" srcId="{931382A8-D00B-409E-A799-277326274416}" destId="{A672681F-BD34-443A-89A8-B2BAC69C2201}" srcOrd="1" destOrd="0" presId="urn:microsoft.com/office/officeart/2008/layout/HorizontalMultiLevelHierarchy"/>
    <dgm:cxn modelId="{05EA2BA6-AE71-44A6-A9A5-9E0C9431767A}" type="presParOf" srcId="{A672681F-BD34-443A-89A8-B2BAC69C2201}" destId="{9D694FF4-7F8F-4FB7-BCAA-20E68C869F4F}" srcOrd="0" destOrd="0" presId="urn:microsoft.com/office/officeart/2008/layout/HorizontalMultiLevelHierarchy"/>
    <dgm:cxn modelId="{76125F55-5EC0-400A-B401-46368C4DC2EB}" type="presParOf" srcId="{A672681F-BD34-443A-89A8-B2BAC69C2201}" destId="{E808FFF5-BE6C-4C42-9162-2D6DE43ADFF0}" srcOrd="1" destOrd="0" presId="urn:microsoft.com/office/officeart/2008/layout/HorizontalMultiLevelHierarchy"/>
    <dgm:cxn modelId="{2902DDAC-405E-4335-98E7-8F93C127BB38}" type="presParOf" srcId="{931382A8-D00B-409E-A799-277326274416}" destId="{C659A69B-1321-4778-B1F4-6DE114D6DFA7}" srcOrd="2" destOrd="0" presId="urn:microsoft.com/office/officeart/2008/layout/HorizontalMultiLevelHierarchy"/>
    <dgm:cxn modelId="{EE8C7248-577E-4049-8928-051EFCC6128D}" type="presParOf" srcId="{C659A69B-1321-4778-B1F4-6DE114D6DFA7}" destId="{DDFD155A-80C2-418A-8C9A-27675A0571ED}" srcOrd="0" destOrd="0" presId="urn:microsoft.com/office/officeart/2008/layout/HorizontalMultiLevelHierarchy"/>
    <dgm:cxn modelId="{5FCC4E8A-F116-4E4F-816D-BE6B6021D168}" type="presParOf" srcId="{931382A8-D00B-409E-A799-277326274416}" destId="{E97763AF-7C3F-43A1-83E3-DF8DEE9BA482}" srcOrd="3" destOrd="0" presId="urn:microsoft.com/office/officeart/2008/layout/HorizontalMultiLevelHierarchy"/>
    <dgm:cxn modelId="{96B9EF1E-8ABA-41F9-AF5B-3A15C529A42A}" type="presParOf" srcId="{E97763AF-7C3F-43A1-83E3-DF8DEE9BA482}" destId="{995E24CD-37C7-4F87-8B9A-C33BA3F3E3ED}" srcOrd="0" destOrd="0" presId="urn:microsoft.com/office/officeart/2008/layout/HorizontalMultiLevelHierarchy"/>
    <dgm:cxn modelId="{8BA14D84-CAFE-4E8F-9CAD-C751ACEBD8E9}" type="presParOf" srcId="{E97763AF-7C3F-43A1-83E3-DF8DEE9BA482}" destId="{2B8C0E99-8C22-46C9-A2C0-0B0F53285500}" srcOrd="1" destOrd="0" presId="urn:microsoft.com/office/officeart/2008/layout/HorizontalMultiLevelHierarchy"/>
    <dgm:cxn modelId="{1C3A3731-3F63-4E85-B647-79CCF80E8991}" type="presParOf" srcId="{931382A8-D00B-409E-A799-277326274416}" destId="{14D6B67F-2284-4B49-A7C0-C43A8030FDFC}" srcOrd="4" destOrd="0" presId="urn:microsoft.com/office/officeart/2008/layout/HorizontalMultiLevelHierarchy"/>
    <dgm:cxn modelId="{A9995359-7282-4046-8D9C-801610ED6E23}" type="presParOf" srcId="{14D6B67F-2284-4B49-A7C0-C43A8030FDFC}" destId="{8BCD3DA6-E722-493B-8518-CFC5442CCF6C}" srcOrd="0" destOrd="0" presId="urn:microsoft.com/office/officeart/2008/layout/HorizontalMultiLevelHierarchy"/>
    <dgm:cxn modelId="{C85CD08F-1211-4287-A005-0976DC0A926F}" type="presParOf" srcId="{931382A8-D00B-409E-A799-277326274416}" destId="{ED7F8B16-5C8A-4AC9-9C65-DD19718FDEF3}" srcOrd="5" destOrd="0" presId="urn:microsoft.com/office/officeart/2008/layout/HorizontalMultiLevelHierarchy"/>
    <dgm:cxn modelId="{8834872E-1D43-4384-80FC-820F1D435908}" type="presParOf" srcId="{ED7F8B16-5C8A-4AC9-9C65-DD19718FDEF3}" destId="{759D829F-BA23-431E-82BC-9B14A1BBC4D5}" srcOrd="0" destOrd="0" presId="urn:microsoft.com/office/officeart/2008/layout/HorizontalMultiLevelHierarchy"/>
    <dgm:cxn modelId="{E0EDDB93-9DC1-4B97-8709-93067F1A4E22}" type="presParOf" srcId="{ED7F8B16-5C8A-4AC9-9C65-DD19718FDEF3}" destId="{92011FFB-7345-4293-9BDA-0DDB2F1EE1A0}" srcOrd="1" destOrd="0" presId="urn:microsoft.com/office/officeart/2008/layout/HorizontalMultiLevelHierarchy"/>
    <dgm:cxn modelId="{3D6DBC87-D083-41A7-A967-81945503FB4C}" type="presParOf" srcId="{931382A8-D00B-409E-A799-277326274416}" destId="{930185C1-779C-4AEC-A6FA-1047407B0403}" srcOrd="6" destOrd="0" presId="urn:microsoft.com/office/officeart/2008/layout/HorizontalMultiLevelHierarchy"/>
    <dgm:cxn modelId="{FC5F5987-EF58-4EBF-A4A7-F9F8D4825764}" type="presParOf" srcId="{930185C1-779C-4AEC-A6FA-1047407B0403}" destId="{17884F93-7E32-4D5D-A531-C1876D18289D}" srcOrd="0" destOrd="0" presId="urn:microsoft.com/office/officeart/2008/layout/HorizontalMultiLevelHierarchy"/>
    <dgm:cxn modelId="{DC5C06EA-508A-4FA4-982D-CD94E6C6AA29}" type="presParOf" srcId="{931382A8-D00B-409E-A799-277326274416}" destId="{0643B3CA-6B7D-465E-BF02-9116FBB99F58}" srcOrd="7" destOrd="0" presId="urn:microsoft.com/office/officeart/2008/layout/HorizontalMultiLevelHierarchy"/>
    <dgm:cxn modelId="{539F9725-3CAB-419F-9E87-3A7339F1039A}" type="presParOf" srcId="{0643B3CA-6B7D-465E-BF02-9116FBB99F58}" destId="{8F576DDF-819A-4895-AE16-D728D3B7F067}" srcOrd="0" destOrd="0" presId="urn:microsoft.com/office/officeart/2008/layout/HorizontalMultiLevelHierarchy"/>
    <dgm:cxn modelId="{3A406CAE-35ED-4DD4-AF29-4BFA1E7FF802}" type="presParOf" srcId="{0643B3CA-6B7D-465E-BF02-9116FBB99F58}" destId="{27777615-424E-4AD7-B94A-246C1718270D}" srcOrd="1" destOrd="0" presId="urn:microsoft.com/office/officeart/2008/layout/HorizontalMultiLevelHierarchy"/>
    <dgm:cxn modelId="{E0F25A2E-049D-4E45-A2B9-5A85B3D0498A}" type="presParOf" srcId="{931382A8-D00B-409E-A799-277326274416}" destId="{C3CD467C-436B-4D80-85A6-0E9A7EEADBFE}" srcOrd="8" destOrd="0" presId="urn:microsoft.com/office/officeart/2008/layout/HorizontalMultiLevelHierarchy"/>
    <dgm:cxn modelId="{CE398C25-5750-4DA6-930C-14FB2ADE6398}" type="presParOf" srcId="{C3CD467C-436B-4D80-85A6-0E9A7EEADBFE}" destId="{3D9041DD-0B9B-4BC3-A5FD-5FD8C6CC9260}" srcOrd="0" destOrd="0" presId="urn:microsoft.com/office/officeart/2008/layout/HorizontalMultiLevelHierarchy"/>
    <dgm:cxn modelId="{74541847-B070-481B-94BF-0F332A745AB5}" type="presParOf" srcId="{931382A8-D00B-409E-A799-277326274416}" destId="{49C2AF04-CF75-4754-BB78-98D82A54DF7E}" srcOrd="9" destOrd="0" presId="urn:microsoft.com/office/officeart/2008/layout/HorizontalMultiLevelHierarchy"/>
    <dgm:cxn modelId="{4BD0C980-842F-43EF-83A8-AE8C9DE58AF1}" type="presParOf" srcId="{49C2AF04-CF75-4754-BB78-98D82A54DF7E}" destId="{289CE6E9-97DF-4B88-AE12-689AD0D8B5CB}" srcOrd="0" destOrd="0" presId="urn:microsoft.com/office/officeart/2008/layout/HorizontalMultiLevelHierarchy"/>
    <dgm:cxn modelId="{85EF38B0-3CBD-4AA1-AAF6-ED271602A55B}" type="presParOf" srcId="{49C2AF04-CF75-4754-BB78-98D82A54DF7E}" destId="{60B376A3-6E8C-43A6-A5BD-EBEA1CDDBEE9}" srcOrd="1" destOrd="0" presId="urn:microsoft.com/office/officeart/2008/layout/HorizontalMultiLevelHierarchy"/>
    <dgm:cxn modelId="{47C0A40B-7EED-41A6-89F7-95303208D243}" type="presParOf" srcId="{931382A8-D00B-409E-A799-277326274416}" destId="{BBBA4FE0-0698-4338-8B0C-970C3FEB7A91}" srcOrd="10" destOrd="0" presId="urn:microsoft.com/office/officeart/2008/layout/HorizontalMultiLevelHierarchy"/>
    <dgm:cxn modelId="{BBABDE12-EC8E-4B6C-B768-E7EEB20BBB58}" type="presParOf" srcId="{BBBA4FE0-0698-4338-8B0C-970C3FEB7A91}" destId="{141E7E8C-952D-4E52-AC3F-C43AA824A8A2}" srcOrd="0" destOrd="0" presId="urn:microsoft.com/office/officeart/2008/layout/HorizontalMultiLevelHierarchy"/>
    <dgm:cxn modelId="{7036B7EA-54D7-4F54-BBB4-3DE0496593FC}" type="presParOf" srcId="{931382A8-D00B-409E-A799-277326274416}" destId="{E5B39BE5-72CA-473F-88ED-B4E65F63E2C5}" srcOrd="11" destOrd="0" presId="urn:microsoft.com/office/officeart/2008/layout/HorizontalMultiLevelHierarchy"/>
    <dgm:cxn modelId="{FDBB2F42-37D4-4059-BB37-317A9FE6E3BC}" type="presParOf" srcId="{E5B39BE5-72CA-473F-88ED-B4E65F63E2C5}" destId="{0AFD82BB-7DCB-405C-B766-7C85B7E59849}" srcOrd="0" destOrd="0" presId="urn:microsoft.com/office/officeart/2008/layout/HorizontalMultiLevelHierarchy"/>
    <dgm:cxn modelId="{ACB53D93-F2AC-4450-A267-8043E6D7D728}" type="presParOf" srcId="{E5B39BE5-72CA-473F-88ED-B4E65F63E2C5}" destId="{A8A92B08-664F-4F38-9844-44474EDA6D5F}" srcOrd="1" destOrd="0" presId="urn:microsoft.com/office/officeart/2008/layout/HorizontalMultiLevelHierarchy"/>
    <dgm:cxn modelId="{13B4DCEC-D1C7-459B-BD50-D2E8C557DD9F}" type="presParOf" srcId="{931382A8-D00B-409E-A799-277326274416}" destId="{D196D1F1-49BA-4CA7-B606-9BF3BEF4DB03}" srcOrd="12" destOrd="0" presId="urn:microsoft.com/office/officeart/2008/layout/HorizontalMultiLevelHierarchy"/>
    <dgm:cxn modelId="{554111B9-A8B8-4E86-BE14-0D2A5B841BB5}" type="presParOf" srcId="{D196D1F1-49BA-4CA7-B606-9BF3BEF4DB03}" destId="{667C81CB-A64F-419C-BDC8-F78BABB16F9A}" srcOrd="0" destOrd="0" presId="urn:microsoft.com/office/officeart/2008/layout/HorizontalMultiLevelHierarchy"/>
    <dgm:cxn modelId="{18E8F5CF-6E2E-4B5B-ABD0-4C3A9FD38F4A}" type="presParOf" srcId="{931382A8-D00B-409E-A799-277326274416}" destId="{B1DA8E92-ECBD-4296-95DC-1C3F35B0B536}" srcOrd="13" destOrd="0" presId="urn:microsoft.com/office/officeart/2008/layout/HorizontalMultiLevelHierarchy"/>
    <dgm:cxn modelId="{924DCFF3-37F1-4E9F-9078-C3D046A0C31A}" type="presParOf" srcId="{B1DA8E92-ECBD-4296-95DC-1C3F35B0B536}" destId="{6CF16EB5-0D60-485B-9E2B-DBFE3A834E2F}" srcOrd="0" destOrd="0" presId="urn:microsoft.com/office/officeart/2008/layout/HorizontalMultiLevelHierarchy"/>
    <dgm:cxn modelId="{451E0462-A6E3-41E3-B9B6-11D8CC8E07DE}" type="presParOf" srcId="{B1DA8E92-ECBD-4296-95DC-1C3F35B0B536}" destId="{CCF14F7C-C3DD-42CF-8713-8D330CEF099C}" srcOrd="1" destOrd="0" presId="urn:microsoft.com/office/officeart/2008/layout/HorizontalMultiLevelHierarchy"/>
    <dgm:cxn modelId="{923F279E-8C7A-4D9A-92F5-E1117CC78BFA}" type="presParOf" srcId="{931382A8-D00B-409E-A799-277326274416}" destId="{C7CC8D3B-C250-484C-BBF6-F5C878B67972}" srcOrd="14" destOrd="0" presId="urn:microsoft.com/office/officeart/2008/layout/HorizontalMultiLevelHierarchy"/>
    <dgm:cxn modelId="{0ABFCD07-9F11-4A7E-9460-021E29CEA779}" type="presParOf" srcId="{C7CC8D3B-C250-484C-BBF6-F5C878B67972}" destId="{14CF253C-F417-4784-B491-12463B3BA6B7}" srcOrd="0" destOrd="0" presId="urn:microsoft.com/office/officeart/2008/layout/HorizontalMultiLevelHierarchy"/>
    <dgm:cxn modelId="{54875D33-3C98-4EAF-A0CC-8A4712F51E1F}" type="presParOf" srcId="{931382A8-D00B-409E-A799-277326274416}" destId="{7BEA2F72-4005-445A-BD26-CC9EE3D91248}" srcOrd="15" destOrd="0" presId="urn:microsoft.com/office/officeart/2008/layout/HorizontalMultiLevelHierarchy"/>
    <dgm:cxn modelId="{9C65990C-B585-4997-B3DA-F2A6336CB31D}" type="presParOf" srcId="{7BEA2F72-4005-445A-BD26-CC9EE3D91248}" destId="{23D15BAA-E783-4521-A08B-13563CCA1FB6}" srcOrd="0" destOrd="0" presId="urn:microsoft.com/office/officeart/2008/layout/HorizontalMultiLevelHierarchy"/>
    <dgm:cxn modelId="{C0F0038F-4965-4CC3-8DE3-6225CB8FC8A0}" type="presParOf" srcId="{7BEA2F72-4005-445A-BD26-CC9EE3D91248}" destId="{8178FB4D-63EB-4B1D-B346-4F6FB6D7C7EF}" srcOrd="1" destOrd="0" presId="urn:microsoft.com/office/officeart/2008/layout/HorizontalMultiLevelHierarchy"/>
    <dgm:cxn modelId="{41261EC7-ED56-4DD9-9651-AB5390D8BFB5}" type="presParOf" srcId="{931382A8-D00B-409E-A799-277326274416}" destId="{A93C4F7E-ABC4-4C7E-B811-1BD43D700A93}" srcOrd="16" destOrd="0" presId="urn:microsoft.com/office/officeart/2008/layout/HorizontalMultiLevelHierarchy"/>
    <dgm:cxn modelId="{E75B104A-16CE-40FD-A53D-237FB8917CBE}" type="presParOf" srcId="{A93C4F7E-ABC4-4C7E-B811-1BD43D700A93}" destId="{EFF4EC48-49DF-4692-AC9E-C0E1796A4B11}" srcOrd="0" destOrd="0" presId="urn:microsoft.com/office/officeart/2008/layout/HorizontalMultiLevelHierarchy"/>
    <dgm:cxn modelId="{798B6C9A-CA53-4931-99BD-6ED972799F22}" type="presParOf" srcId="{931382A8-D00B-409E-A799-277326274416}" destId="{E4A9A04D-7454-4A98-9F21-87874A14B262}" srcOrd="17" destOrd="0" presId="urn:microsoft.com/office/officeart/2008/layout/HorizontalMultiLevelHierarchy"/>
    <dgm:cxn modelId="{2CCA8D9F-B565-4C25-B687-AF83A2C952D9}" type="presParOf" srcId="{E4A9A04D-7454-4A98-9F21-87874A14B262}" destId="{3F79AAFC-DCCF-4847-BBD0-B75DCFCB5522}" srcOrd="0" destOrd="0" presId="urn:microsoft.com/office/officeart/2008/layout/HorizontalMultiLevelHierarchy"/>
    <dgm:cxn modelId="{E421A7B8-50D6-46C5-B023-FA4E32016CC4}" type="presParOf" srcId="{E4A9A04D-7454-4A98-9F21-87874A14B262}" destId="{31E64236-BEA1-4140-896C-ED9D7CA7BF0D}" srcOrd="1" destOrd="0" presId="urn:microsoft.com/office/officeart/2008/layout/HorizontalMultiLevelHierarchy"/>
    <dgm:cxn modelId="{0E75032B-7FE5-4061-9D04-8BDAAABD415D}" type="presParOf" srcId="{931382A8-D00B-409E-A799-277326274416}" destId="{5B2FD093-F736-4C52-ABA2-D0758B625498}" srcOrd="18" destOrd="0" presId="urn:microsoft.com/office/officeart/2008/layout/HorizontalMultiLevelHierarchy"/>
    <dgm:cxn modelId="{5CAC6320-6B32-499F-A6C1-9F1815ECA952}" type="presParOf" srcId="{5B2FD093-F736-4C52-ABA2-D0758B625498}" destId="{36ADC0C0-3CEC-468F-9613-0E00CFEC7598}" srcOrd="0" destOrd="0" presId="urn:microsoft.com/office/officeart/2008/layout/HorizontalMultiLevelHierarchy"/>
    <dgm:cxn modelId="{5113773F-BFAE-4434-B024-CAEFB0FDCA2F}" type="presParOf" srcId="{931382A8-D00B-409E-A799-277326274416}" destId="{42A1CA12-299D-4D0A-ACC6-BDC2BD3DEFB8}" srcOrd="19" destOrd="0" presId="urn:microsoft.com/office/officeart/2008/layout/HorizontalMultiLevelHierarchy"/>
    <dgm:cxn modelId="{C684275D-1B60-4301-A0EF-29E4F1F05CB2}" type="presParOf" srcId="{42A1CA12-299D-4D0A-ACC6-BDC2BD3DEFB8}" destId="{BFF0CC73-2776-40EF-8506-03D61C159EA8}" srcOrd="0" destOrd="0" presId="urn:microsoft.com/office/officeart/2008/layout/HorizontalMultiLevelHierarchy"/>
    <dgm:cxn modelId="{4821358F-0DA4-488D-ABD3-326452928C73}" type="presParOf" srcId="{42A1CA12-299D-4D0A-ACC6-BDC2BD3DEFB8}" destId="{7F02F85B-EBD4-4A6D-8487-D61CCAF41B2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FD093-F736-4C52-ABA2-D0758B625498}">
      <dsp:nvSpPr>
        <dsp:cNvPr id="0" name=""/>
        <dsp:cNvSpPr/>
      </dsp:nvSpPr>
      <dsp:spPr>
        <a:xfrm>
          <a:off x="4452351" y="4210886"/>
          <a:ext cx="262761" cy="2253102"/>
        </a:xfrm>
        <a:custGeom>
          <a:avLst/>
          <a:gdLst/>
          <a:ahLst/>
          <a:cxnLst/>
          <a:rect l="0" t="0" r="0" b="0"/>
          <a:pathLst>
            <a:path>
              <a:moveTo>
                <a:pt x="0" y="0"/>
              </a:moveTo>
              <a:lnTo>
                <a:pt x="131380" y="0"/>
              </a:lnTo>
              <a:lnTo>
                <a:pt x="131380" y="2253102"/>
              </a:lnTo>
              <a:lnTo>
                <a:pt x="262761" y="2253102"/>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s-MX" sz="1050" kern="1200"/>
        </a:p>
      </dsp:txBody>
      <dsp:txXfrm>
        <a:off x="4527023" y="5280728"/>
        <a:ext cx="113418" cy="113418"/>
      </dsp:txXfrm>
    </dsp:sp>
    <dsp:sp modelId="{A93C4F7E-ABC4-4C7E-B811-1BD43D700A93}">
      <dsp:nvSpPr>
        <dsp:cNvPr id="0" name=""/>
        <dsp:cNvSpPr/>
      </dsp:nvSpPr>
      <dsp:spPr>
        <a:xfrm>
          <a:off x="4452351" y="4210886"/>
          <a:ext cx="262761" cy="1752413"/>
        </a:xfrm>
        <a:custGeom>
          <a:avLst/>
          <a:gdLst/>
          <a:ahLst/>
          <a:cxnLst/>
          <a:rect l="0" t="0" r="0" b="0"/>
          <a:pathLst>
            <a:path>
              <a:moveTo>
                <a:pt x="0" y="0"/>
              </a:moveTo>
              <a:lnTo>
                <a:pt x="131380" y="0"/>
              </a:lnTo>
              <a:lnTo>
                <a:pt x="131380" y="1752413"/>
              </a:lnTo>
              <a:lnTo>
                <a:pt x="262761" y="1752413"/>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39432" y="5042793"/>
        <a:ext cx="88600" cy="88600"/>
      </dsp:txXfrm>
    </dsp:sp>
    <dsp:sp modelId="{C7CC8D3B-C250-484C-BBF6-F5C878B67972}">
      <dsp:nvSpPr>
        <dsp:cNvPr id="0" name=""/>
        <dsp:cNvSpPr/>
      </dsp:nvSpPr>
      <dsp:spPr>
        <a:xfrm>
          <a:off x="4452351" y="4210886"/>
          <a:ext cx="262761" cy="1251723"/>
        </a:xfrm>
        <a:custGeom>
          <a:avLst/>
          <a:gdLst/>
          <a:ahLst/>
          <a:cxnLst/>
          <a:rect l="0" t="0" r="0" b="0"/>
          <a:pathLst>
            <a:path>
              <a:moveTo>
                <a:pt x="0" y="0"/>
              </a:moveTo>
              <a:lnTo>
                <a:pt x="131380" y="0"/>
              </a:lnTo>
              <a:lnTo>
                <a:pt x="131380" y="1251723"/>
              </a:lnTo>
              <a:lnTo>
                <a:pt x="262761" y="1251723"/>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51757" y="4804773"/>
        <a:ext cx="63950" cy="63950"/>
      </dsp:txXfrm>
    </dsp:sp>
    <dsp:sp modelId="{D196D1F1-49BA-4CA7-B606-9BF3BEF4DB03}">
      <dsp:nvSpPr>
        <dsp:cNvPr id="0" name=""/>
        <dsp:cNvSpPr/>
      </dsp:nvSpPr>
      <dsp:spPr>
        <a:xfrm>
          <a:off x="4452351" y="4210886"/>
          <a:ext cx="262761" cy="751034"/>
        </a:xfrm>
        <a:custGeom>
          <a:avLst/>
          <a:gdLst/>
          <a:ahLst/>
          <a:cxnLst/>
          <a:rect l="0" t="0" r="0" b="0"/>
          <a:pathLst>
            <a:path>
              <a:moveTo>
                <a:pt x="0" y="0"/>
              </a:moveTo>
              <a:lnTo>
                <a:pt x="131380" y="0"/>
              </a:lnTo>
              <a:lnTo>
                <a:pt x="131380" y="751034"/>
              </a:lnTo>
              <a:lnTo>
                <a:pt x="262761" y="751034"/>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63840" y="4566511"/>
        <a:ext cx="39783" cy="39783"/>
      </dsp:txXfrm>
    </dsp:sp>
    <dsp:sp modelId="{BBBA4FE0-0698-4338-8B0C-970C3FEB7A91}">
      <dsp:nvSpPr>
        <dsp:cNvPr id="0" name=""/>
        <dsp:cNvSpPr/>
      </dsp:nvSpPr>
      <dsp:spPr>
        <a:xfrm>
          <a:off x="4452351" y="4210886"/>
          <a:ext cx="262761" cy="250344"/>
        </a:xfrm>
        <a:custGeom>
          <a:avLst/>
          <a:gdLst/>
          <a:ahLst/>
          <a:cxnLst/>
          <a:rect l="0" t="0" r="0" b="0"/>
          <a:pathLst>
            <a:path>
              <a:moveTo>
                <a:pt x="0" y="0"/>
              </a:moveTo>
              <a:lnTo>
                <a:pt x="131380" y="0"/>
              </a:lnTo>
              <a:lnTo>
                <a:pt x="131380" y="250344"/>
              </a:lnTo>
              <a:lnTo>
                <a:pt x="262761" y="250344"/>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74659" y="4326985"/>
        <a:ext cx="18146" cy="18146"/>
      </dsp:txXfrm>
    </dsp:sp>
    <dsp:sp modelId="{C3CD467C-436B-4D80-85A6-0E9A7EEADBFE}">
      <dsp:nvSpPr>
        <dsp:cNvPr id="0" name=""/>
        <dsp:cNvSpPr/>
      </dsp:nvSpPr>
      <dsp:spPr>
        <a:xfrm>
          <a:off x="4452351" y="3960541"/>
          <a:ext cx="262761" cy="250344"/>
        </a:xfrm>
        <a:custGeom>
          <a:avLst/>
          <a:gdLst/>
          <a:ahLst/>
          <a:cxnLst/>
          <a:rect l="0" t="0" r="0" b="0"/>
          <a:pathLst>
            <a:path>
              <a:moveTo>
                <a:pt x="0" y="250344"/>
              </a:moveTo>
              <a:lnTo>
                <a:pt x="131380" y="250344"/>
              </a:lnTo>
              <a:lnTo>
                <a:pt x="131380" y="0"/>
              </a:lnTo>
              <a:lnTo>
                <a:pt x="262761" y="0"/>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74659" y="4076641"/>
        <a:ext cx="18146" cy="18146"/>
      </dsp:txXfrm>
    </dsp:sp>
    <dsp:sp modelId="{930185C1-779C-4AEC-A6FA-1047407B0403}">
      <dsp:nvSpPr>
        <dsp:cNvPr id="0" name=""/>
        <dsp:cNvSpPr/>
      </dsp:nvSpPr>
      <dsp:spPr>
        <a:xfrm>
          <a:off x="4452351" y="3459852"/>
          <a:ext cx="262761" cy="751034"/>
        </a:xfrm>
        <a:custGeom>
          <a:avLst/>
          <a:gdLst/>
          <a:ahLst/>
          <a:cxnLst/>
          <a:rect l="0" t="0" r="0" b="0"/>
          <a:pathLst>
            <a:path>
              <a:moveTo>
                <a:pt x="0" y="751034"/>
              </a:moveTo>
              <a:lnTo>
                <a:pt x="131380" y="751034"/>
              </a:lnTo>
              <a:lnTo>
                <a:pt x="131380" y="0"/>
              </a:lnTo>
              <a:lnTo>
                <a:pt x="262761" y="0"/>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63840" y="3815477"/>
        <a:ext cx="39783" cy="39783"/>
      </dsp:txXfrm>
    </dsp:sp>
    <dsp:sp modelId="{14D6B67F-2284-4B49-A7C0-C43A8030FDFC}">
      <dsp:nvSpPr>
        <dsp:cNvPr id="0" name=""/>
        <dsp:cNvSpPr/>
      </dsp:nvSpPr>
      <dsp:spPr>
        <a:xfrm>
          <a:off x="4452351" y="2959162"/>
          <a:ext cx="262761" cy="1251723"/>
        </a:xfrm>
        <a:custGeom>
          <a:avLst/>
          <a:gdLst/>
          <a:ahLst/>
          <a:cxnLst/>
          <a:rect l="0" t="0" r="0" b="0"/>
          <a:pathLst>
            <a:path>
              <a:moveTo>
                <a:pt x="0" y="1251723"/>
              </a:moveTo>
              <a:lnTo>
                <a:pt x="131380" y="1251723"/>
              </a:lnTo>
              <a:lnTo>
                <a:pt x="131380" y="0"/>
              </a:lnTo>
              <a:lnTo>
                <a:pt x="262761" y="0"/>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51757" y="3553049"/>
        <a:ext cx="63950" cy="63950"/>
      </dsp:txXfrm>
    </dsp:sp>
    <dsp:sp modelId="{C659A69B-1321-4778-B1F4-6DE114D6DFA7}">
      <dsp:nvSpPr>
        <dsp:cNvPr id="0" name=""/>
        <dsp:cNvSpPr/>
      </dsp:nvSpPr>
      <dsp:spPr>
        <a:xfrm>
          <a:off x="4452351" y="2458473"/>
          <a:ext cx="262761" cy="1752413"/>
        </a:xfrm>
        <a:custGeom>
          <a:avLst/>
          <a:gdLst/>
          <a:ahLst/>
          <a:cxnLst/>
          <a:rect l="0" t="0" r="0" b="0"/>
          <a:pathLst>
            <a:path>
              <a:moveTo>
                <a:pt x="0" y="1752413"/>
              </a:moveTo>
              <a:lnTo>
                <a:pt x="131380" y="1752413"/>
              </a:lnTo>
              <a:lnTo>
                <a:pt x="131380" y="0"/>
              </a:lnTo>
              <a:lnTo>
                <a:pt x="262761" y="0"/>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4539432" y="3290379"/>
        <a:ext cx="88600" cy="88600"/>
      </dsp:txXfrm>
    </dsp:sp>
    <dsp:sp modelId="{EC93620A-FE8B-4672-BE21-419D4F453AE8}">
      <dsp:nvSpPr>
        <dsp:cNvPr id="0" name=""/>
        <dsp:cNvSpPr/>
      </dsp:nvSpPr>
      <dsp:spPr>
        <a:xfrm>
          <a:off x="4452351" y="1957783"/>
          <a:ext cx="262761" cy="2253102"/>
        </a:xfrm>
        <a:custGeom>
          <a:avLst/>
          <a:gdLst/>
          <a:ahLst/>
          <a:cxnLst/>
          <a:rect l="0" t="0" r="0" b="0"/>
          <a:pathLst>
            <a:path>
              <a:moveTo>
                <a:pt x="0" y="2253102"/>
              </a:moveTo>
              <a:lnTo>
                <a:pt x="131380" y="2253102"/>
              </a:lnTo>
              <a:lnTo>
                <a:pt x="131380" y="0"/>
              </a:lnTo>
              <a:lnTo>
                <a:pt x="262761" y="0"/>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66725">
            <a:lnSpc>
              <a:spcPct val="90000"/>
            </a:lnSpc>
            <a:spcBef>
              <a:spcPct val="0"/>
            </a:spcBef>
            <a:spcAft>
              <a:spcPct val="35000"/>
            </a:spcAft>
          </a:pPr>
          <a:endParaRPr lang="es-MX" sz="1050" kern="1200"/>
        </a:p>
      </dsp:txBody>
      <dsp:txXfrm>
        <a:off x="4527023" y="3027625"/>
        <a:ext cx="113418" cy="113418"/>
      </dsp:txXfrm>
    </dsp:sp>
    <dsp:sp modelId="{7C8D45EB-6FC5-4202-A170-CD284192E582}">
      <dsp:nvSpPr>
        <dsp:cNvPr id="0" name=""/>
        <dsp:cNvSpPr/>
      </dsp:nvSpPr>
      <dsp:spPr>
        <a:xfrm>
          <a:off x="662918" y="2333300"/>
          <a:ext cx="262761" cy="1877585"/>
        </a:xfrm>
        <a:custGeom>
          <a:avLst/>
          <a:gdLst/>
          <a:ahLst/>
          <a:cxnLst/>
          <a:rect l="0" t="0" r="0" b="0"/>
          <a:pathLst>
            <a:path>
              <a:moveTo>
                <a:pt x="0" y="0"/>
              </a:moveTo>
              <a:lnTo>
                <a:pt x="131380" y="0"/>
              </a:lnTo>
              <a:lnTo>
                <a:pt x="131380" y="1877585"/>
              </a:lnTo>
              <a:lnTo>
                <a:pt x="262761" y="1877585"/>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MX" sz="1000" kern="1200"/>
        </a:p>
      </dsp:txBody>
      <dsp:txXfrm>
        <a:off x="746902" y="3224696"/>
        <a:ext cx="94794" cy="94794"/>
      </dsp:txXfrm>
    </dsp:sp>
    <dsp:sp modelId="{1DD12188-7AE4-45B9-A537-C59551F98B09}">
      <dsp:nvSpPr>
        <dsp:cNvPr id="0" name=""/>
        <dsp:cNvSpPr/>
      </dsp:nvSpPr>
      <dsp:spPr>
        <a:xfrm>
          <a:off x="662918" y="1957783"/>
          <a:ext cx="262761" cy="375517"/>
        </a:xfrm>
        <a:custGeom>
          <a:avLst/>
          <a:gdLst/>
          <a:ahLst/>
          <a:cxnLst/>
          <a:rect l="0" t="0" r="0" b="0"/>
          <a:pathLst>
            <a:path>
              <a:moveTo>
                <a:pt x="0" y="375517"/>
              </a:moveTo>
              <a:lnTo>
                <a:pt x="131380" y="375517"/>
              </a:lnTo>
              <a:lnTo>
                <a:pt x="131380" y="0"/>
              </a:lnTo>
              <a:lnTo>
                <a:pt x="262761" y="0"/>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782841" y="2134084"/>
        <a:ext cx="22915" cy="22915"/>
      </dsp:txXfrm>
    </dsp:sp>
    <dsp:sp modelId="{14D92467-02F7-49AB-8A2A-CC6EB58A6503}">
      <dsp:nvSpPr>
        <dsp:cNvPr id="0" name=""/>
        <dsp:cNvSpPr/>
      </dsp:nvSpPr>
      <dsp:spPr>
        <a:xfrm>
          <a:off x="662918" y="1457094"/>
          <a:ext cx="262761" cy="876206"/>
        </a:xfrm>
        <a:custGeom>
          <a:avLst/>
          <a:gdLst/>
          <a:ahLst/>
          <a:cxnLst/>
          <a:rect l="0" t="0" r="0" b="0"/>
          <a:pathLst>
            <a:path>
              <a:moveTo>
                <a:pt x="0" y="876206"/>
              </a:moveTo>
              <a:lnTo>
                <a:pt x="131380" y="876206"/>
              </a:lnTo>
              <a:lnTo>
                <a:pt x="131380" y="0"/>
              </a:lnTo>
              <a:lnTo>
                <a:pt x="262761" y="0"/>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771430" y="1872328"/>
        <a:ext cx="45737" cy="45737"/>
      </dsp:txXfrm>
    </dsp:sp>
    <dsp:sp modelId="{38A5CF30-9C90-4BD6-8DA4-DB5ADD97BA7B}">
      <dsp:nvSpPr>
        <dsp:cNvPr id="0" name=""/>
        <dsp:cNvSpPr/>
      </dsp:nvSpPr>
      <dsp:spPr>
        <a:xfrm>
          <a:off x="662918" y="956404"/>
          <a:ext cx="262761" cy="1376896"/>
        </a:xfrm>
        <a:custGeom>
          <a:avLst/>
          <a:gdLst/>
          <a:ahLst/>
          <a:cxnLst/>
          <a:rect l="0" t="0" r="0" b="0"/>
          <a:pathLst>
            <a:path>
              <a:moveTo>
                <a:pt x="0" y="1376896"/>
              </a:moveTo>
              <a:lnTo>
                <a:pt x="131380" y="1376896"/>
              </a:lnTo>
              <a:lnTo>
                <a:pt x="131380" y="0"/>
              </a:lnTo>
              <a:lnTo>
                <a:pt x="262761" y="0"/>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759255" y="1609809"/>
        <a:ext cx="70087" cy="70087"/>
      </dsp:txXfrm>
    </dsp:sp>
    <dsp:sp modelId="{0A99BC85-1CC1-4B27-ABDF-40E45CE77D5F}">
      <dsp:nvSpPr>
        <dsp:cNvPr id="0" name=""/>
        <dsp:cNvSpPr/>
      </dsp:nvSpPr>
      <dsp:spPr>
        <a:xfrm>
          <a:off x="5677295" y="455715"/>
          <a:ext cx="262761" cy="250344"/>
        </a:xfrm>
        <a:custGeom>
          <a:avLst/>
          <a:gdLst/>
          <a:ahLst/>
          <a:cxnLst/>
          <a:rect l="0" t="0" r="0" b="0"/>
          <a:pathLst>
            <a:path>
              <a:moveTo>
                <a:pt x="0" y="0"/>
              </a:moveTo>
              <a:lnTo>
                <a:pt x="131380" y="0"/>
              </a:lnTo>
              <a:lnTo>
                <a:pt x="131380" y="250344"/>
              </a:lnTo>
              <a:lnTo>
                <a:pt x="262761" y="250344"/>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5799602" y="571814"/>
        <a:ext cx="18146" cy="18146"/>
      </dsp:txXfrm>
    </dsp:sp>
    <dsp:sp modelId="{4B6E086E-5A90-483C-9ADC-F94B7C94146D}">
      <dsp:nvSpPr>
        <dsp:cNvPr id="0" name=""/>
        <dsp:cNvSpPr/>
      </dsp:nvSpPr>
      <dsp:spPr>
        <a:xfrm>
          <a:off x="5677295" y="205370"/>
          <a:ext cx="262761" cy="250344"/>
        </a:xfrm>
        <a:custGeom>
          <a:avLst/>
          <a:gdLst/>
          <a:ahLst/>
          <a:cxnLst/>
          <a:rect l="0" t="0" r="0" b="0"/>
          <a:pathLst>
            <a:path>
              <a:moveTo>
                <a:pt x="0" y="250344"/>
              </a:moveTo>
              <a:lnTo>
                <a:pt x="131380" y="250344"/>
              </a:lnTo>
              <a:lnTo>
                <a:pt x="131380" y="0"/>
              </a:lnTo>
              <a:lnTo>
                <a:pt x="262761" y="0"/>
              </a:lnTo>
            </a:path>
          </a:pathLst>
        </a:custGeom>
        <a:noFill/>
        <a:ln w="2540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MX" sz="900" kern="1200"/>
        </a:p>
      </dsp:txBody>
      <dsp:txXfrm>
        <a:off x="5799602" y="321469"/>
        <a:ext cx="18146" cy="18146"/>
      </dsp:txXfrm>
    </dsp:sp>
    <dsp:sp modelId="{BDB7A98B-35F2-4BDA-A807-993DB049DE9B}">
      <dsp:nvSpPr>
        <dsp:cNvPr id="0" name=""/>
        <dsp:cNvSpPr/>
      </dsp:nvSpPr>
      <dsp:spPr>
        <a:xfrm>
          <a:off x="662918" y="455715"/>
          <a:ext cx="262761" cy="1877585"/>
        </a:xfrm>
        <a:custGeom>
          <a:avLst/>
          <a:gdLst/>
          <a:ahLst/>
          <a:cxnLst/>
          <a:rect l="0" t="0" r="0" b="0"/>
          <a:pathLst>
            <a:path>
              <a:moveTo>
                <a:pt x="0" y="1877585"/>
              </a:moveTo>
              <a:lnTo>
                <a:pt x="131380" y="1877585"/>
              </a:lnTo>
              <a:lnTo>
                <a:pt x="131380" y="0"/>
              </a:lnTo>
              <a:lnTo>
                <a:pt x="262761" y="0"/>
              </a:lnTo>
            </a:path>
          </a:pathLst>
        </a:custGeom>
        <a:noFill/>
        <a:ln w="25400" cap="flat" cmpd="sng"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MX" sz="1000" kern="1200"/>
        </a:p>
      </dsp:txBody>
      <dsp:txXfrm>
        <a:off x="746902" y="1347111"/>
        <a:ext cx="94794" cy="94794"/>
      </dsp:txXfrm>
    </dsp:sp>
    <dsp:sp modelId="{7AB60BDF-828D-4ED4-B7B3-5EE916C09E22}">
      <dsp:nvSpPr>
        <dsp:cNvPr id="0" name=""/>
        <dsp:cNvSpPr/>
      </dsp:nvSpPr>
      <dsp:spPr>
        <a:xfrm rot="16200000">
          <a:off x="-1029700" y="2004444"/>
          <a:ext cx="2727524" cy="657713"/>
        </a:xfrm>
        <a:prstGeom prst="rect">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s-MX" sz="3600" kern="1200" dirty="0" smtClean="0"/>
            <a:t>Proyecto ASC</a:t>
          </a:r>
          <a:endParaRPr lang="es-MX" sz="3600" kern="1200" dirty="0"/>
        </a:p>
      </dsp:txBody>
      <dsp:txXfrm>
        <a:off x="-1029700" y="2004444"/>
        <a:ext cx="2727524" cy="657713"/>
      </dsp:txXfrm>
    </dsp:sp>
    <dsp:sp modelId="{279EA93D-B5A5-4ED6-A589-A5E5D45AF7CC}">
      <dsp:nvSpPr>
        <dsp:cNvPr id="0" name=""/>
        <dsp:cNvSpPr/>
      </dsp:nvSpPr>
      <dsp:spPr>
        <a:xfrm>
          <a:off x="925680" y="255439"/>
          <a:ext cx="4751614" cy="400551"/>
        </a:xfrm>
        <a:prstGeom prst="rect">
          <a:avLst/>
        </a:prstGeom>
        <a:solidFill>
          <a:schemeClr val="accent6">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2. Identificación del punto de partida, antecedentes y situación interna de la organización</a:t>
          </a:r>
          <a:endParaRPr lang="es-MX" sz="1050" b="1" kern="1200" dirty="0">
            <a:effectLst>
              <a:outerShdw blurRad="38100" dist="38100" dir="2700000" algn="tl">
                <a:srgbClr val="000000">
                  <a:alpha val="43137"/>
                </a:srgbClr>
              </a:outerShdw>
            </a:effectLst>
          </a:endParaRPr>
        </a:p>
      </dsp:txBody>
      <dsp:txXfrm>
        <a:off x="925680" y="255439"/>
        <a:ext cx="4751614" cy="400551"/>
      </dsp:txXfrm>
    </dsp:sp>
    <dsp:sp modelId="{AF3A52A4-1C3B-4023-A2E2-F555D1C49C98}">
      <dsp:nvSpPr>
        <dsp:cNvPr id="0" name=""/>
        <dsp:cNvSpPr/>
      </dsp:nvSpPr>
      <dsp:spPr>
        <a:xfrm>
          <a:off x="5940056" y="5094"/>
          <a:ext cx="2623690"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0" kern="1200" dirty="0" smtClean="0">
              <a:effectLst/>
            </a:rPr>
            <a:t>2.1.Identificación del punto de partida. Origen del proyecto</a:t>
          </a:r>
          <a:endParaRPr lang="es-MX" sz="1050" b="0" kern="1200" dirty="0">
            <a:effectLst/>
          </a:endParaRPr>
        </a:p>
      </dsp:txBody>
      <dsp:txXfrm>
        <a:off x="5940056" y="5094"/>
        <a:ext cx="2623690" cy="400551"/>
      </dsp:txXfrm>
    </dsp:sp>
    <dsp:sp modelId="{7BB9634A-6569-4057-9A90-38940E120785}">
      <dsp:nvSpPr>
        <dsp:cNvPr id="0" name=""/>
        <dsp:cNvSpPr/>
      </dsp:nvSpPr>
      <dsp:spPr>
        <a:xfrm>
          <a:off x="5940056" y="505784"/>
          <a:ext cx="2588401"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2.2 Análisis interno de la organización gestora</a:t>
          </a:r>
          <a:endParaRPr lang="es-MX" sz="1050" b="0" kern="1200" dirty="0">
            <a:effectLst/>
          </a:endParaRPr>
        </a:p>
      </dsp:txBody>
      <dsp:txXfrm>
        <a:off x="5940056" y="505784"/>
        <a:ext cx="2588401" cy="400551"/>
      </dsp:txXfrm>
    </dsp:sp>
    <dsp:sp modelId="{D0BF1748-20ED-4AC5-9F51-62FA5563AA8D}">
      <dsp:nvSpPr>
        <dsp:cNvPr id="0" name=""/>
        <dsp:cNvSpPr/>
      </dsp:nvSpPr>
      <dsp:spPr>
        <a:xfrm>
          <a:off x="925680" y="756128"/>
          <a:ext cx="3999380" cy="400551"/>
        </a:xfrm>
        <a:prstGeom prst="rect">
          <a:avLst/>
        </a:prstGeom>
        <a:solidFill>
          <a:schemeClr val="accent6">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3. Bases contextuales del proyecto</a:t>
          </a:r>
          <a:endParaRPr lang="es-MX" sz="1050" kern="1200" dirty="0"/>
        </a:p>
      </dsp:txBody>
      <dsp:txXfrm>
        <a:off x="925680" y="756128"/>
        <a:ext cx="3999380" cy="400551"/>
      </dsp:txXfrm>
    </dsp:sp>
    <dsp:sp modelId="{EE4A39A3-D6A0-4930-927E-75F36094E00E}">
      <dsp:nvSpPr>
        <dsp:cNvPr id="0" name=""/>
        <dsp:cNvSpPr/>
      </dsp:nvSpPr>
      <dsp:spPr>
        <a:xfrm>
          <a:off x="925680" y="1256818"/>
          <a:ext cx="3862888" cy="400551"/>
        </a:xfrm>
        <a:prstGeom prst="rect">
          <a:avLst/>
        </a:prstGeom>
        <a:solidFill>
          <a:schemeClr val="accent6">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4. Contenidos, orientación y objetivos del proyecto </a:t>
          </a:r>
          <a:endParaRPr lang="es-MX" sz="1050" kern="1200" dirty="0"/>
        </a:p>
      </dsp:txBody>
      <dsp:txXfrm>
        <a:off x="925680" y="1256818"/>
        <a:ext cx="3862888" cy="400551"/>
      </dsp:txXfrm>
    </dsp:sp>
    <dsp:sp modelId="{256E183F-F859-414A-B2C9-C277BAADD10D}">
      <dsp:nvSpPr>
        <dsp:cNvPr id="0" name=""/>
        <dsp:cNvSpPr/>
      </dsp:nvSpPr>
      <dsp:spPr>
        <a:xfrm>
          <a:off x="925680" y="1757507"/>
          <a:ext cx="3288346" cy="400551"/>
        </a:xfrm>
        <a:prstGeom prst="rect">
          <a:avLst/>
        </a:prstGeom>
        <a:solidFill>
          <a:schemeClr val="accent6">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5. Modelo de gestión y agentes que participan</a:t>
          </a:r>
          <a:endParaRPr lang="es-MX" sz="1050" kern="1200" dirty="0"/>
        </a:p>
      </dsp:txBody>
      <dsp:txXfrm>
        <a:off x="925680" y="1757507"/>
        <a:ext cx="3288346" cy="400551"/>
      </dsp:txXfrm>
    </dsp:sp>
    <dsp:sp modelId="{81FD945C-20FE-49E3-99DB-2D6FB334454B}">
      <dsp:nvSpPr>
        <dsp:cNvPr id="0" name=""/>
        <dsp:cNvSpPr/>
      </dsp:nvSpPr>
      <dsp:spPr>
        <a:xfrm>
          <a:off x="925680" y="4010610"/>
          <a:ext cx="3526671" cy="400551"/>
        </a:xfrm>
        <a:prstGeom prst="rect">
          <a:avLst/>
        </a:prstGeom>
        <a:solidFill>
          <a:schemeClr val="accent6">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 Factores de gestión del proyecto o programa</a:t>
          </a:r>
          <a:endParaRPr lang="es-MX" sz="1050" kern="1200" dirty="0"/>
        </a:p>
      </dsp:txBody>
      <dsp:txXfrm>
        <a:off x="925680" y="4010610"/>
        <a:ext cx="3526671" cy="400551"/>
      </dsp:txXfrm>
    </dsp:sp>
    <dsp:sp modelId="{9D694FF4-7F8F-4FB7-BCAA-20E68C869F4F}">
      <dsp:nvSpPr>
        <dsp:cNvPr id="0" name=""/>
        <dsp:cNvSpPr/>
      </dsp:nvSpPr>
      <dsp:spPr>
        <a:xfrm>
          <a:off x="4715113" y="1757507"/>
          <a:ext cx="279175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6.1. Planificación y programación</a:t>
          </a:r>
          <a:endParaRPr lang="es-MX" sz="1050" kern="1200" dirty="0"/>
        </a:p>
      </dsp:txBody>
      <dsp:txXfrm>
        <a:off x="4715113" y="1757507"/>
        <a:ext cx="2791752" cy="400551"/>
      </dsp:txXfrm>
    </dsp:sp>
    <dsp:sp modelId="{995E24CD-37C7-4F87-8B9A-C33BA3F3E3ED}">
      <dsp:nvSpPr>
        <dsp:cNvPr id="0" name=""/>
        <dsp:cNvSpPr/>
      </dsp:nvSpPr>
      <dsp:spPr>
        <a:xfrm>
          <a:off x="4715113" y="2258197"/>
          <a:ext cx="279175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6.2. Factores jurídicos</a:t>
          </a:r>
          <a:endParaRPr lang="es-MX" sz="1050" kern="1200" dirty="0"/>
        </a:p>
      </dsp:txBody>
      <dsp:txXfrm>
        <a:off x="4715113" y="2258197"/>
        <a:ext cx="2791752" cy="400551"/>
      </dsp:txXfrm>
    </dsp:sp>
    <dsp:sp modelId="{759D829F-BA23-431E-82BC-9B14A1BBC4D5}">
      <dsp:nvSpPr>
        <dsp:cNvPr id="0" name=""/>
        <dsp:cNvSpPr/>
      </dsp:nvSpPr>
      <dsp:spPr>
        <a:xfrm>
          <a:off x="4715113" y="2758887"/>
          <a:ext cx="277362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6.3. Factores organizativos y recursos humanos</a:t>
          </a:r>
          <a:endParaRPr lang="es-MX" sz="1050" kern="1200" dirty="0"/>
        </a:p>
      </dsp:txBody>
      <dsp:txXfrm>
        <a:off x="4715113" y="2758887"/>
        <a:ext cx="2773622" cy="400551"/>
      </dsp:txXfrm>
    </dsp:sp>
    <dsp:sp modelId="{8F576DDF-819A-4895-AE16-D728D3B7F067}">
      <dsp:nvSpPr>
        <dsp:cNvPr id="0" name=""/>
        <dsp:cNvSpPr/>
      </dsp:nvSpPr>
      <dsp:spPr>
        <a:xfrm>
          <a:off x="4715113" y="3259576"/>
          <a:ext cx="279175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6.4. Factores infraestructurales y técnicos </a:t>
          </a:r>
          <a:endParaRPr lang="es-MX" sz="1050" kern="1200" dirty="0"/>
        </a:p>
      </dsp:txBody>
      <dsp:txXfrm>
        <a:off x="4715113" y="3259576"/>
        <a:ext cx="2791752" cy="400551"/>
      </dsp:txXfrm>
    </dsp:sp>
    <dsp:sp modelId="{289CE6E9-97DF-4B88-AE12-689AD0D8B5CB}">
      <dsp:nvSpPr>
        <dsp:cNvPr id="0" name=""/>
        <dsp:cNvSpPr/>
      </dsp:nvSpPr>
      <dsp:spPr>
        <a:xfrm>
          <a:off x="4715113" y="3760266"/>
          <a:ext cx="277362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6.5. Gestión de la imagen y la comunicación </a:t>
          </a:r>
          <a:endParaRPr lang="es-MX" sz="1050" kern="1200" dirty="0"/>
        </a:p>
      </dsp:txBody>
      <dsp:txXfrm>
        <a:off x="4715113" y="3760266"/>
        <a:ext cx="2773622" cy="400551"/>
      </dsp:txXfrm>
    </dsp:sp>
    <dsp:sp modelId="{0AFD82BB-7DCB-405C-B766-7C85B7E59849}">
      <dsp:nvSpPr>
        <dsp:cNvPr id="0" name=""/>
        <dsp:cNvSpPr/>
      </dsp:nvSpPr>
      <dsp:spPr>
        <a:xfrm>
          <a:off x="4715113" y="4260955"/>
          <a:ext cx="277362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6.6. Gestión de las relaciones</a:t>
          </a:r>
          <a:endParaRPr lang="es-MX" sz="1050" kern="1200" dirty="0"/>
        </a:p>
      </dsp:txBody>
      <dsp:txXfrm>
        <a:off x="4715113" y="4260955"/>
        <a:ext cx="2773622" cy="400551"/>
      </dsp:txXfrm>
    </dsp:sp>
    <dsp:sp modelId="{6CF16EB5-0D60-485B-9E2B-DBFE3A834E2F}">
      <dsp:nvSpPr>
        <dsp:cNvPr id="0" name=""/>
        <dsp:cNvSpPr/>
      </dsp:nvSpPr>
      <dsp:spPr>
        <a:xfrm>
          <a:off x="4715113" y="4761645"/>
          <a:ext cx="2815545"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6.7. Factores económicos</a:t>
          </a:r>
          <a:endParaRPr lang="es-MX" sz="1050" kern="1200" dirty="0"/>
        </a:p>
      </dsp:txBody>
      <dsp:txXfrm>
        <a:off x="4715113" y="4761645"/>
        <a:ext cx="2815545" cy="400551"/>
      </dsp:txXfrm>
    </dsp:sp>
    <dsp:sp modelId="{23D15BAA-E783-4521-A08B-13563CCA1FB6}">
      <dsp:nvSpPr>
        <dsp:cNvPr id="0" name=""/>
        <dsp:cNvSpPr/>
      </dsp:nvSpPr>
      <dsp:spPr>
        <a:xfrm>
          <a:off x="4715113" y="5262334"/>
          <a:ext cx="2815532"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6.8. Factores éticos y deontológicos</a:t>
          </a:r>
          <a:endParaRPr lang="es-MX" sz="1050" kern="1200" dirty="0"/>
        </a:p>
      </dsp:txBody>
      <dsp:txXfrm>
        <a:off x="4715113" y="5262334"/>
        <a:ext cx="2815532" cy="400551"/>
      </dsp:txXfrm>
    </dsp:sp>
    <dsp:sp modelId="{3F79AAFC-DCCF-4847-BBD0-B75DCFCB5522}">
      <dsp:nvSpPr>
        <dsp:cNvPr id="0" name=""/>
        <dsp:cNvSpPr/>
      </dsp:nvSpPr>
      <dsp:spPr>
        <a:xfrm>
          <a:off x="4715113" y="5763024"/>
          <a:ext cx="2815545"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6.9. Otros factores específicos</a:t>
          </a:r>
          <a:endParaRPr lang="es-MX" sz="1050" kern="1200" dirty="0"/>
        </a:p>
      </dsp:txBody>
      <dsp:txXfrm>
        <a:off x="4715113" y="5763024"/>
        <a:ext cx="2815545" cy="400551"/>
      </dsp:txXfrm>
    </dsp:sp>
    <dsp:sp modelId="{BFF0CC73-2776-40EF-8506-03D61C159EA8}">
      <dsp:nvSpPr>
        <dsp:cNvPr id="0" name=""/>
        <dsp:cNvSpPr/>
      </dsp:nvSpPr>
      <dsp:spPr>
        <a:xfrm>
          <a:off x="4715113" y="6263713"/>
          <a:ext cx="2831245" cy="400551"/>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s-MX" sz="1050" b="1" kern="1200" dirty="0" smtClean="0">
              <a:effectLst>
                <a:outerShdw blurRad="38100" dist="38100" dir="2700000" algn="tl">
                  <a:srgbClr val="000000">
                    <a:alpha val="43137"/>
                  </a:srgbClr>
                </a:outerShdw>
              </a:effectLst>
            </a:rPr>
            <a:t>6.10. Proceso de evaluación </a:t>
          </a:r>
          <a:endParaRPr lang="es-MX" sz="1050" kern="1200" dirty="0"/>
        </a:p>
      </dsp:txBody>
      <dsp:txXfrm>
        <a:off x="4715113" y="6263713"/>
        <a:ext cx="2831245" cy="40055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4EEEB-6EEA-43E9-9BAC-2A00D93C60E9}" type="datetimeFigureOut">
              <a:rPr lang="es-MX" smtClean="0"/>
              <a:t>03/04/2016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892813-8135-4C6B-BD0B-5437AA50B243}" type="slidenum">
              <a:rPr lang="es-MX" smtClean="0"/>
              <a:t>‹Nº›</a:t>
            </a:fld>
            <a:endParaRPr lang="es-MX"/>
          </a:p>
        </p:txBody>
      </p:sp>
    </p:spTree>
    <p:extLst>
      <p:ext uri="{BB962C8B-B14F-4D97-AF65-F5344CB8AC3E}">
        <p14:creationId xmlns:p14="http://schemas.microsoft.com/office/powerpoint/2010/main" val="196717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5A892813-8135-4C6B-BD0B-5437AA50B243}" type="slidenum">
              <a:rPr lang="es-MX" smtClean="0"/>
              <a:t>3</a:t>
            </a:fld>
            <a:endParaRPr lang="es-MX"/>
          </a:p>
        </p:txBody>
      </p:sp>
    </p:spTree>
    <p:extLst>
      <p:ext uri="{BB962C8B-B14F-4D97-AF65-F5344CB8AC3E}">
        <p14:creationId xmlns:p14="http://schemas.microsoft.com/office/powerpoint/2010/main" val="1108659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3295428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50593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403447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44510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420390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257039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3500140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456903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78563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934836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85A69DD-AFEA-411A-B452-39915E4B154C}" type="datetimeFigureOut">
              <a:rPr lang="es-MX" smtClean="0"/>
              <a:t>03/04/2016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D016D01-0EC7-431A-8C2E-FEC960755617}" type="slidenum">
              <a:rPr lang="es-MX" smtClean="0"/>
              <a:t>‹Nº›</a:t>
            </a:fld>
            <a:endParaRPr lang="es-MX"/>
          </a:p>
        </p:txBody>
      </p:sp>
    </p:spTree>
    <p:extLst>
      <p:ext uri="{BB962C8B-B14F-4D97-AF65-F5344CB8AC3E}">
        <p14:creationId xmlns:p14="http://schemas.microsoft.com/office/powerpoint/2010/main" val="23262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A69DD-AFEA-411A-B452-39915E4B154C}" type="datetimeFigureOut">
              <a:rPr lang="es-MX" smtClean="0"/>
              <a:t>03/04/2016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16D01-0EC7-431A-8C2E-FEC960755617}" type="slidenum">
              <a:rPr lang="es-MX" smtClean="0"/>
              <a:t>‹Nº›</a:t>
            </a:fld>
            <a:endParaRPr lang="es-MX"/>
          </a:p>
        </p:txBody>
      </p:sp>
    </p:spTree>
    <p:extLst>
      <p:ext uri="{BB962C8B-B14F-4D97-AF65-F5344CB8AC3E}">
        <p14:creationId xmlns:p14="http://schemas.microsoft.com/office/powerpoint/2010/main" val="1337397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355976" y="1665244"/>
            <a:ext cx="3523928" cy="2411828"/>
          </a:xfrm>
        </p:spPr>
        <p:txBody>
          <a:bodyPr>
            <a:normAutofit fontScale="90000"/>
          </a:bodyPr>
          <a:lstStyle/>
          <a:p>
            <a:pPr algn="r"/>
            <a:r>
              <a:rPr lang="es-MX" sz="5400" b="1" dirty="0" smtClean="0">
                <a:effectLst>
                  <a:outerShdw blurRad="38100" dist="38100" dir="2700000" algn="tl">
                    <a:srgbClr val="000000">
                      <a:alpha val="43137"/>
                    </a:srgbClr>
                  </a:outerShdw>
                </a:effectLst>
              </a:rPr>
              <a:t>Animación sociocultural (ASC)</a:t>
            </a:r>
            <a:endParaRPr lang="es-MX" sz="5400"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827584" y="4340696"/>
            <a:ext cx="7448872" cy="1752600"/>
          </a:xfrm>
        </p:spPr>
        <p:txBody>
          <a:bodyPr>
            <a:normAutofit fontScale="92500" lnSpcReduction="10000"/>
          </a:bodyPr>
          <a:lstStyle/>
          <a:p>
            <a:pPr algn="r"/>
            <a:r>
              <a:rPr lang="es-MX" sz="4400" i="1" dirty="0" smtClean="0">
                <a:effectLst>
                  <a:outerShdw blurRad="38100" dist="38100" dir="2700000" algn="tl">
                    <a:srgbClr val="000000">
                      <a:alpha val="43137"/>
                    </a:srgbClr>
                  </a:outerShdw>
                </a:effectLst>
              </a:rPr>
              <a:t>J</a:t>
            </a:r>
            <a:r>
              <a:rPr lang="es-MX" sz="4400" i="1" dirty="0">
                <a:effectLst>
                  <a:outerShdw blurRad="38100" dist="38100" dir="2700000" algn="tl">
                    <a:srgbClr val="000000">
                      <a:alpha val="43137"/>
                    </a:srgbClr>
                  </a:outerShdw>
                </a:effectLst>
              </a:rPr>
              <a:t>. </a:t>
            </a:r>
            <a:r>
              <a:rPr lang="es-MX" sz="4400" i="1" dirty="0" smtClean="0">
                <a:effectLst>
                  <a:outerShdw blurRad="38100" dist="38100" dir="2700000" algn="tl">
                    <a:srgbClr val="000000">
                      <a:alpha val="43137"/>
                    </a:srgbClr>
                  </a:outerShdw>
                </a:effectLst>
              </a:rPr>
              <a:t>Trilla</a:t>
            </a:r>
            <a:r>
              <a:rPr lang="es-MX" sz="4000" i="1" dirty="0" smtClean="0"/>
              <a:t>.</a:t>
            </a:r>
          </a:p>
          <a:p>
            <a:pPr algn="r"/>
            <a:endParaRPr lang="es-MX" i="1" dirty="0"/>
          </a:p>
          <a:p>
            <a:pPr algn="r"/>
            <a:r>
              <a:rPr lang="es-MX" i="1" dirty="0" smtClean="0"/>
              <a:t>Por: Mtra. Martha Gabriela </a:t>
            </a:r>
            <a:r>
              <a:rPr lang="es-MX" i="1" dirty="0" err="1" smtClean="0"/>
              <a:t>Avila</a:t>
            </a:r>
            <a:r>
              <a:rPr lang="es-MX" i="1" dirty="0" smtClean="0"/>
              <a:t> </a:t>
            </a:r>
            <a:r>
              <a:rPr lang="es-MX" i="1" dirty="0" smtClean="0"/>
              <a:t>Camacho</a:t>
            </a:r>
            <a:endParaRPr lang="es-MX"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6497" y="1772816"/>
            <a:ext cx="3663456" cy="2808312"/>
          </a:xfrm>
          <a:prstGeom prst="rect">
            <a:avLst/>
          </a:prstGeom>
        </p:spPr>
      </p:pic>
    </p:spTree>
    <p:extLst>
      <p:ext uri="{BB962C8B-B14F-4D97-AF65-F5344CB8AC3E}">
        <p14:creationId xmlns:p14="http://schemas.microsoft.com/office/powerpoint/2010/main" val="1754102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620688"/>
            <a:ext cx="8229600" cy="1143000"/>
          </a:xfrm>
        </p:spPr>
        <p:txBody>
          <a:bodyPr/>
          <a:lstStyle/>
          <a:p>
            <a:r>
              <a:rPr lang="es-MX" b="1" dirty="0">
                <a:effectLst>
                  <a:outerShdw blurRad="38100" dist="38100" dir="2700000" algn="tl">
                    <a:srgbClr val="000000">
                      <a:alpha val="43137"/>
                    </a:srgbClr>
                  </a:outerShdw>
                </a:effectLst>
              </a:rPr>
              <a:t>Características </a:t>
            </a:r>
            <a:endParaRPr lang="es-MX" dirty="0"/>
          </a:p>
        </p:txBody>
      </p:sp>
      <p:sp>
        <p:nvSpPr>
          <p:cNvPr id="3" name="2 Marcador de contenido"/>
          <p:cNvSpPr>
            <a:spLocks noGrp="1"/>
          </p:cNvSpPr>
          <p:nvPr>
            <p:ph idx="1"/>
          </p:nvPr>
        </p:nvSpPr>
        <p:spPr>
          <a:xfrm>
            <a:off x="457200" y="2071389"/>
            <a:ext cx="8229600" cy="4525963"/>
          </a:xfrm>
        </p:spPr>
        <p:txBody>
          <a:bodyPr>
            <a:noAutofit/>
          </a:bodyPr>
          <a:lstStyle/>
          <a:p>
            <a:pPr marL="0" indent="0" algn="just">
              <a:buNone/>
            </a:pPr>
            <a:r>
              <a:rPr lang="es-MX" sz="2800" dirty="0"/>
              <a:t>4. La animación sociocultural como proceso. Esta caracterización estaría en la línea de la segunda acepción, destacando aquí la dimensión dinámica o procesual de la animación </a:t>
            </a:r>
            <a:r>
              <a:rPr lang="es-MX" sz="2800" dirty="0" smtClean="0"/>
              <a:t>sociocultural. </a:t>
            </a:r>
            <a:r>
              <a:rPr lang="es-MX" sz="2800" dirty="0"/>
              <a:t>Ésta no designaría exactamente lo que hace el agente, ni unas actividades determinadas, sino una especie de sucesión evolutiva o progresiva de acontecimientos. </a:t>
            </a:r>
          </a:p>
        </p:txBody>
      </p:sp>
    </p:spTree>
    <p:extLst>
      <p:ext uri="{BB962C8B-B14F-4D97-AF65-F5344CB8AC3E}">
        <p14:creationId xmlns:p14="http://schemas.microsoft.com/office/powerpoint/2010/main" val="3236930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33859"/>
            <a:ext cx="8229600" cy="1143000"/>
          </a:xfrm>
        </p:spPr>
        <p:txBody>
          <a:bodyPr/>
          <a:lstStyle/>
          <a:p>
            <a:r>
              <a:rPr lang="es-MX" b="1" dirty="0">
                <a:effectLst>
                  <a:outerShdw blurRad="38100" dist="38100" dir="2700000" algn="tl">
                    <a:srgbClr val="000000">
                      <a:alpha val="43137"/>
                    </a:srgbClr>
                  </a:outerShdw>
                </a:effectLst>
              </a:rPr>
              <a:t>Características </a:t>
            </a:r>
            <a:endParaRPr lang="es-MX" dirty="0"/>
          </a:p>
        </p:txBody>
      </p:sp>
      <p:sp>
        <p:nvSpPr>
          <p:cNvPr id="3" name="2 Marcador de contenido"/>
          <p:cNvSpPr>
            <a:spLocks noGrp="1"/>
          </p:cNvSpPr>
          <p:nvPr>
            <p:ph idx="1"/>
          </p:nvPr>
        </p:nvSpPr>
        <p:spPr>
          <a:xfrm>
            <a:off x="457200" y="2359421"/>
            <a:ext cx="8229600" cy="4525963"/>
          </a:xfrm>
        </p:spPr>
        <p:txBody>
          <a:bodyPr>
            <a:normAutofit/>
          </a:bodyPr>
          <a:lstStyle/>
          <a:p>
            <a:pPr marL="0" indent="0">
              <a:buNone/>
            </a:pPr>
            <a:r>
              <a:rPr lang="es-MX" dirty="0" smtClean="0"/>
              <a:t>5. La </a:t>
            </a:r>
            <a:r>
              <a:rPr lang="es-MX" dirty="0"/>
              <a:t>animación sociocultural como </a:t>
            </a:r>
            <a:r>
              <a:rPr lang="es-MX" b="1" dirty="0">
                <a:effectLst>
                  <a:outerShdw blurRad="38100" dist="38100" dir="2700000" algn="tl">
                    <a:srgbClr val="000000">
                      <a:alpha val="43137"/>
                    </a:srgbClr>
                  </a:outerShdw>
                </a:effectLst>
              </a:rPr>
              <a:t>programa, proyecto </a:t>
            </a:r>
            <a:r>
              <a:rPr lang="es-MX" dirty="0"/>
              <a:t>... Se destacaría entonces la labor de diseño de las </a:t>
            </a:r>
            <a:r>
              <a:rPr lang="es-MX" dirty="0" smtClean="0"/>
              <a:t>actividades, procesos</a:t>
            </a:r>
            <a:r>
              <a:rPr lang="es-MX" dirty="0"/>
              <a:t>, </a:t>
            </a:r>
            <a:r>
              <a:rPr lang="es-MX" dirty="0" smtClean="0"/>
              <a:t>acciones.</a:t>
            </a:r>
          </a:p>
        </p:txBody>
      </p:sp>
    </p:spTree>
    <p:extLst>
      <p:ext uri="{BB962C8B-B14F-4D97-AF65-F5344CB8AC3E}">
        <p14:creationId xmlns:p14="http://schemas.microsoft.com/office/powerpoint/2010/main" val="1407067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45827"/>
            <a:ext cx="8229600" cy="1143000"/>
          </a:xfrm>
        </p:spPr>
        <p:txBody>
          <a:bodyPr/>
          <a:lstStyle/>
          <a:p>
            <a:r>
              <a:rPr lang="es-MX" b="1" dirty="0">
                <a:effectLst>
                  <a:outerShdw blurRad="38100" dist="38100" dir="2700000" algn="tl">
                    <a:srgbClr val="000000">
                      <a:alpha val="43137"/>
                    </a:srgbClr>
                  </a:outerShdw>
                </a:effectLst>
              </a:rPr>
              <a:t>Características </a:t>
            </a:r>
            <a:endParaRPr lang="es-MX" dirty="0"/>
          </a:p>
        </p:txBody>
      </p:sp>
      <p:sp>
        <p:nvSpPr>
          <p:cNvPr id="3" name="2 Marcador de contenido"/>
          <p:cNvSpPr>
            <a:spLocks noGrp="1"/>
          </p:cNvSpPr>
          <p:nvPr>
            <p:ph idx="1"/>
          </p:nvPr>
        </p:nvSpPr>
        <p:spPr>
          <a:xfrm>
            <a:off x="457200" y="2071389"/>
            <a:ext cx="8229600" cy="4525963"/>
          </a:xfrm>
        </p:spPr>
        <p:txBody>
          <a:bodyPr>
            <a:normAutofit/>
          </a:bodyPr>
          <a:lstStyle/>
          <a:p>
            <a:pPr marL="0" indent="0" algn="just">
              <a:buNone/>
            </a:pPr>
            <a:r>
              <a:rPr lang="es-MX" sz="2800" dirty="0"/>
              <a:t>6. La animación sociocultural </a:t>
            </a:r>
            <a:r>
              <a:rPr lang="es-MX" sz="2800" b="1" dirty="0">
                <a:effectLst>
                  <a:outerShdw blurRad="38100" dist="38100" dir="2700000" algn="tl">
                    <a:srgbClr val="000000">
                      <a:alpha val="43137"/>
                    </a:srgbClr>
                  </a:outerShdw>
                </a:effectLst>
              </a:rPr>
              <a:t>como función social.</a:t>
            </a:r>
            <a:r>
              <a:rPr lang="es-MX" sz="2800" dirty="0"/>
              <a:t> La animación sociocultural sería aquí una tarea que debiera estar presente en toda comunidad o sociedad. Se destacaría en esta caracterización que no se trata tanto de unos roles asumidos por unos agentes determinados, sino algo más </a:t>
            </a:r>
            <a:r>
              <a:rPr lang="es-MX" sz="2800" dirty="0" smtClean="0"/>
              <a:t>inmerso, </a:t>
            </a:r>
            <a:r>
              <a:rPr lang="es-MX" sz="2800" dirty="0"/>
              <a:t>implícito o endógeno a la propia comunidad. </a:t>
            </a:r>
          </a:p>
        </p:txBody>
      </p:sp>
    </p:spTree>
    <p:extLst>
      <p:ext uri="{BB962C8B-B14F-4D97-AF65-F5344CB8AC3E}">
        <p14:creationId xmlns:p14="http://schemas.microsoft.com/office/powerpoint/2010/main" val="1966508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77875"/>
            <a:ext cx="8229600" cy="1143000"/>
          </a:xfrm>
        </p:spPr>
        <p:txBody>
          <a:bodyPr/>
          <a:lstStyle/>
          <a:p>
            <a:r>
              <a:rPr lang="es-MX" b="1" dirty="0">
                <a:effectLst>
                  <a:outerShdw blurRad="38100" dist="38100" dir="2700000" algn="tl">
                    <a:srgbClr val="000000">
                      <a:alpha val="43137"/>
                    </a:srgbClr>
                  </a:outerShdw>
                </a:effectLst>
              </a:rPr>
              <a:t>Características </a:t>
            </a:r>
            <a:endParaRPr lang="es-MX" dirty="0"/>
          </a:p>
        </p:txBody>
      </p:sp>
      <p:sp>
        <p:nvSpPr>
          <p:cNvPr id="3" name="2 Marcador de contenido"/>
          <p:cNvSpPr>
            <a:spLocks noGrp="1"/>
          </p:cNvSpPr>
          <p:nvPr>
            <p:ph idx="1"/>
          </p:nvPr>
        </p:nvSpPr>
        <p:spPr>
          <a:xfrm>
            <a:off x="457200" y="2503437"/>
            <a:ext cx="8229600" cy="4525963"/>
          </a:xfrm>
        </p:spPr>
        <p:txBody>
          <a:bodyPr>
            <a:normAutofit/>
          </a:bodyPr>
          <a:lstStyle/>
          <a:p>
            <a:pPr marL="0" indent="0" algn="just">
              <a:buNone/>
            </a:pPr>
            <a:r>
              <a:rPr lang="es-MX" sz="2800" dirty="0"/>
              <a:t>7. La animación sociocultural </a:t>
            </a:r>
            <a:r>
              <a:rPr lang="es-MX" sz="2800" b="1" dirty="0">
                <a:effectLst>
                  <a:outerShdw blurRad="38100" dist="38100" dir="2700000" algn="tl">
                    <a:srgbClr val="000000">
                      <a:alpha val="43137"/>
                    </a:srgbClr>
                  </a:outerShdw>
                </a:effectLst>
              </a:rPr>
              <a:t>como factor</a:t>
            </a:r>
            <a:r>
              <a:rPr lang="es-MX" sz="2800" dirty="0"/>
              <a:t>. En esta caracterización se hace énfasis en el carácter operativo de la animación sociocultural: algo que genera, produce, da lugar, causa, motiva unos resultados o procesos. </a:t>
            </a:r>
          </a:p>
          <a:p>
            <a:pPr marL="0" indent="0" algn="just">
              <a:buNone/>
            </a:pPr>
            <a:endParaRPr lang="es-MX" sz="2800" dirty="0"/>
          </a:p>
        </p:txBody>
      </p:sp>
    </p:spTree>
    <p:extLst>
      <p:ext uri="{BB962C8B-B14F-4D97-AF65-F5344CB8AC3E}">
        <p14:creationId xmlns:p14="http://schemas.microsoft.com/office/powerpoint/2010/main" val="4225033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457200" y="2143397"/>
            <a:ext cx="8229600" cy="4525963"/>
          </a:xfrm>
        </p:spPr>
        <p:txBody>
          <a:bodyPr>
            <a:normAutofit/>
          </a:bodyPr>
          <a:lstStyle/>
          <a:p>
            <a:pPr algn="just"/>
            <a:r>
              <a:rPr lang="es-MX" sz="2800" dirty="0"/>
              <a:t>Tradicionalmente, el ámbito de la animación sociocultural (ASC) se ha construido y conceptualizado desde la práctica, o a partir de una reflexión centrada prioritariamente en la </a:t>
            </a:r>
            <a:r>
              <a:rPr lang="es-MX" sz="2800" dirty="0" smtClean="0"/>
              <a:t>acción.</a:t>
            </a:r>
          </a:p>
        </p:txBody>
      </p:sp>
    </p:spTree>
    <p:extLst>
      <p:ext uri="{BB962C8B-B14F-4D97-AF65-F5344CB8AC3E}">
        <p14:creationId xmlns:p14="http://schemas.microsoft.com/office/powerpoint/2010/main" val="4217014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4360" y="1133872"/>
            <a:ext cx="8435280" cy="1143000"/>
          </a:xfrm>
        </p:spPr>
        <p:txBody>
          <a:bodyPr>
            <a:normAutofit fontScale="90000"/>
          </a:bodyPr>
          <a:lstStyle/>
          <a:p>
            <a:r>
              <a:rPr lang="es-MX" b="1" dirty="0" smtClean="0">
                <a:effectLst>
                  <a:outerShdw blurRad="38100" dist="38100" dir="2700000" algn="tl">
                    <a:srgbClr val="000000">
                      <a:alpha val="43137"/>
                    </a:srgbClr>
                  </a:outerShdw>
                </a:effectLst>
              </a:rPr>
              <a:t>1. La </a:t>
            </a:r>
            <a:r>
              <a:rPr lang="es-MX" b="1" dirty="0">
                <a:effectLst>
                  <a:outerShdw blurRad="38100" dist="38100" dir="2700000" algn="tl">
                    <a:srgbClr val="000000">
                      <a:alpha val="43137"/>
                    </a:srgbClr>
                  </a:outerShdw>
                </a:effectLst>
              </a:rPr>
              <a:t>acción de proyectar o programar en animación sociocultural implica: </a:t>
            </a:r>
            <a:br>
              <a:rPr lang="es-MX" b="1"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95536" y="2719461"/>
            <a:ext cx="8229600" cy="4525963"/>
          </a:xfrm>
        </p:spPr>
        <p:txBody>
          <a:bodyPr>
            <a:normAutofit/>
          </a:bodyPr>
          <a:lstStyle/>
          <a:p>
            <a:pPr algn="just"/>
            <a:r>
              <a:rPr lang="es-MX" sz="2400" dirty="0"/>
              <a:t>Voluntad de concreción de la intervención por </a:t>
            </a:r>
            <a:r>
              <a:rPr lang="es-MX" sz="2400" dirty="0" smtClean="0"/>
              <a:t>parte </a:t>
            </a:r>
            <a:r>
              <a:rPr lang="es-MX" sz="2400" dirty="0"/>
              <a:t>de quien la ejecuta. </a:t>
            </a:r>
            <a:endParaRPr lang="es-MX" sz="2400" dirty="0" smtClean="0"/>
          </a:p>
          <a:p>
            <a:pPr algn="just"/>
            <a:r>
              <a:rPr lang="es-MX" sz="2400" dirty="0" smtClean="0"/>
              <a:t>Delimitación </a:t>
            </a:r>
            <a:r>
              <a:rPr lang="es-MX" sz="2400" dirty="0"/>
              <a:t>de acción dentro del conjunto de la intervención en general. </a:t>
            </a:r>
            <a:endParaRPr lang="es-MX" sz="2400" dirty="0" smtClean="0"/>
          </a:p>
          <a:p>
            <a:pPr algn="just"/>
            <a:r>
              <a:rPr lang="es-MX" sz="2400" dirty="0" smtClean="0"/>
              <a:t>Definición </a:t>
            </a:r>
            <a:r>
              <a:rPr lang="es-MX" sz="2400" dirty="0"/>
              <a:t>de las opciones </a:t>
            </a:r>
            <a:r>
              <a:rPr lang="es-MX" sz="2400" dirty="0" smtClean="0"/>
              <a:t>y </a:t>
            </a:r>
            <a:r>
              <a:rPr lang="es-MX" sz="2400" dirty="0"/>
              <a:t>voluntades de la organización. </a:t>
            </a:r>
            <a:endParaRPr lang="es-MX" sz="2400" dirty="0" smtClean="0"/>
          </a:p>
        </p:txBody>
      </p:sp>
    </p:spTree>
    <p:extLst>
      <p:ext uri="{BB962C8B-B14F-4D97-AF65-F5344CB8AC3E}">
        <p14:creationId xmlns:p14="http://schemas.microsoft.com/office/powerpoint/2010/main" val="312779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73832"/>
            <a:ext cx="8229600" cy="1143000"/>
          </a:xfrm>
        </p:spPr>
        <p:txBody>
          <a:bodyPr>
            <a:noAutofit/>
          </a:bodyPr>
          <a:lstStyle/>
          <a:p>
            <a:r>
              <a:rPr lang="es-MX" sz="3600" b="1" dirty="0">
                <a:effectLst>
                  <a:outerShdw blurRad="38100" dist="38100" dir="2700000" algn="tl">
                    <a:srgbClr val="000000">
                      <a:alpha val="43137"/>
                    </a:srgbClr>
                  </a:outerShdw>
                </a:effectLst>
              </a:rPr>
              <a:t>1. La acción de proyectar o programar en animación sociocultural implica:</a:t>
            </a:r>
            <a:endParaRPr lang="es-MX" sz="3600" dirty="0"/>
          </a:p>
        </p:txBody>
      </p:sp>
      <p:sp>
        <p:nvSpPr>
          <p:cNvPr id="3" name="2 Marcador de contenido"/>
          <p:cNvSpPr>
            <a:spLocks noGrp="1"/>
          </p:cNvSpPr>
          <p:nvPr>
            <p:ph idx="1"/>
          </p:nvPr>
        </p:nvSpPr>
        <p:spPr>
          <a:xfrm>
            <a:off x="457200" y="2503437"/>
            <a:ext cx="8229600" cy="4525963"/>
          </a:xfrm>
        </p:spPr>
        <p:txBody>
          <a:bodyPr>
            <a:normAutofit/>
          </a:bodyPr>
          <a:lstStyle/>
          <a:p>
            <a:pPr algn="just"/>
            <a:r>
              <a:rPr lang="es-MX" sz="2400" dirty="0"/>
              <a:t>Anticipación a los hechos por la vía del diseño del proyecto. </a:t>
            </a:r>
          </a:p>
          <a:p>
            <a:pPr algn="just"/>
            <a:r>
              <a:rPr lang="es-MX" sz="2400" dirty="0"/>
              <a:t>Voluntad de visibilidad de una acción concreta y de presentación formal. </a:t>
            </a:r>
          </a:p>
          <a:p>
            <a:pPr algn="just"/>
            <a:r>
              <a:rPr lang="es-MX" sz="2400" dirty="0"/>
              <a:t>Principio de eficacia por la capacidad de seguimiento, control y evaluación. </a:t>
            </a:r>
          </a:p>
          <a:p>
            <a:pPr algn="just"/>
            <a:r>
              <a:rPr lang="es-MX" sz="2400" dirty="0"/>
              <a:t>Posibilidad de autonomía por la ejecución de un proyecto establecido previamente. </a:t>
            </a:r>
          </a:p>
        </p:txBody>
      </p:sp>
    </p:spTree>
    <p:extLst>
      <p:ext uri="{BB962C8B-B14F-4D97-AF65-F5344CB8AC3E}">
        <p14:creationId xmlns:p14="http://schemas.microsoft.com/office/powerpoint/2010/main" val="3108698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034031227"/>
              </p:ext>
            </p:extLst>
          </p:nvPr>
        </p:nvGraphicFramePr>
        <p:xfrm>
          <a:off x="323528" y="188640"/>
          <a:ext cx="8568952"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6091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45840"/>
            <a:ext cx="8229600" cy="1143000"/>
          </a:xfrm>
        </p:spPr>
        <p:txBody>
          <a:bodyPr>
            <a:noAutofit/>
          </a:bodyPr>
          <a:lstStyle/>
          <a:p>
            <a:r>
              <a:rPr lang="es-MX" sz="3600" b="1" dirty="0">
                <a:effectLst>
                  <a:outerShdw blurRad="38100" dist="38100" dir="2700000" algn="tl">
                    <a:srgbClr val="000000">
                      <a:alpha val="43137"/>
                    </a:srgbClr>
                  </a:outerShdw>
                </a:effectLst>
              </a:rPr>
              <a:t>2. Identificación del punto de partida, antecedentes y situación interna de la </a:t>
            </a:r>
            <a:r>
              <a:rPr lang="es-MX" sz="3600" b="1" dirty="0" smtClean="0">
                <a:effectLst>
                  <a:outerShdw blurRad="38100" dist="38100" dir="2700000" algn="tl">
                    <a:srgbClr val="000000">
                      <a:alpha val="43137"/>
                    </a:srgbClr>
                  </a:outerShdw>
                </a:effectLst>
              </a:rPr>
              <a:t>organización</a:t>
            </a:r>
            <a:endParaRPr lang="es-MX"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892077"/>
            <a:ext cx="8229600" cy="3633267"/>
          </a:xfrm>
        </p:spPr>
        <p:txBody>
          <a:bodyPr/>
          <a:lstStyle/>
          <a:p>
            <a:r>
              <a:rPr lang="es-MX" dirty="0" smtClean="0"/>
              <a:t>Estudiar </a:t>
            </a:r>
            <a:r>
              <a:rPr lang="es-MX" dirty="0"/>
              <a:t>con detalle el conjunto de situaciones que han motivado, </a:t>
            </a:r>
            <a:r>
              <a:rPr lang="es-MX" dirty="0" smtClean="0"/>
              <a:t>influido, </a:t>
            </a:r>
            <a:r>
              <a:rPr lang="es-MX" dirty="0"/>
              <a:t>y a </a:t>
            </a:r>
            <a:r>
              <a:rPr lang="es-MX" dirty="0" smtClean="0"/>
              <a:t>veces inspirado, </a:t>
            </a:r>
            <a:r>
              <a:rPr lang="es-MX" dirty="0"/>
              <a:t>el diseño de una intervención </a:t>
            </a:r>
            <a:r>
              <a:rPr lang="es-MX" dirty="0" smtClean="0"/>
              <a:t>determinada. </a:t>
            </a:r>
            <a:endParaRPr lang="es-MX" dirty="0"/>
          </a:p>
          <a:p>
            <a:pPr marL="0" indent="0">
              <a:buNone/>
            </a:pPr>
            <a:endParaRPr lang="es-MX" dirty="0"/>
          </a:p>
        </p:txBody>
      </p:sp>
    </p:spTree>
    <p:extLst>
      <p:ext uri="{BB962C8B-B14F-4D97-AF65-F5344CB8AC3E}">
        <p14:creationId xmlns:p14="http://schemas.microsoft.com/office/powerpoint/2010/main" val="2694794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52736"/>
            <a:ext cx="8229600" cy="1143000"/>
          </a:xfrm>
        </p:spPr>
        <p:txBody>
          <a:bodyPr>
            <a:normAutofit fontScale="90000"/>
          </a:bodyPr>
          <a:lstStyle/>
          <a:p>
            <a:r>
              <a:rPr lang="es-MX" b="1" dirty="0" smtClean="0">
                <a:effectLst>
                  <a:outerShdw blurRad="38100" dist="38100" dir="2700000" algn="tl">
                    <a:srgbClr val="000000">
                      <a:alpha val="43137"/>
                    </a:srgbClr>
                  </a:outerShdw>
                </a:effectLst>
              </a:rPr>
              <a:t>2.1.Identificación del punto de partida. Origen del proyecto</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791469"/>
            <a:ext cx="8229600" cy="4525963"/>
          </a:xfrm>
        </p:spPr>
        <p:txBody>
          <a:bodyPr/>
          <a:lstStyle/>
          <a:p>
            <a:r>
              <a:rPr lang="es-MX" dirty="0"/>
              <a:t>La reflexión sobre el origen y el punto de </a:t>
            </a:r>
            <a:r>
              <a:rPr lang="es-MX" dirty="0" smtClean="0"/>
              <a:t>partida </a:t>
            </a:r>
            <a:r>
              <a:rPr lang="es-MX" dirty="0"/>
              <a:t>del proyecto nos permite un primer nivel de conocimiento sobre las situaciones que pueden condicionar nuestro diseño. </a:t>
            </a:r>
          </a:p>
        </p:txBody>
      </p:sp>
    </p:spTree>
    <p:extLst>
      <p:ext uri="{BB962C8B-B14F-4D97-AF65-F5344CB8AC3E}">
        <p14:creationId xmlns:p14="http://schemas.microsoft.com/office/powerpoint/2010/main" val="2403667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normAutofit/>
          </a:bodyPr>
          <a:lstStyle/>
          <a:p>
            <a:r>
              <a:rPr lang="es-MX" dirty="0" smtClean="0">
                <a:effectLst>
                  <a:outerShdw blurRad="38100" dist="38100" dir="2700000" algn="tl">
                    <a:srgbClr val="000000">
                      <a:alpha val="43137"/>
                    </a:srgbClr>
                  </a:outerShdw>
                </a:effectLst>
              </a:rPr>
              <a:t>Concepción antropológico-cultural</a:t>
            </a:r>
            <a:endParaRPr lang="es-MX"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287413"/>
            <a:ext cx="8229600" cy="4525963"/>
          </a:xfrm>
        </p:spPr>
        <p:txBody>
          <a:bodyPr>
            <a:noAutofit/>
          </a:bodyPr>
          <a:lstStyle/>
          <a:p>
            <a:pPr algn="just"/>
            <a:r>
              <a:rPr lang="es-MX" sz="2400" dirty="0" smtClean="0"/>
              <a:t>Cultura </a:t>
            </a:r>
            <a:r>
              <a:rPr lang="es-MX" sz="2400" dirty="0"/>
              <a:t>es «aquel todo complejo que incluye conocimientos, creencias, arte, leyes, moral. costumbres y cualquier otra capacidad y hábitos adquiridos por el hombre en cuanto miembro de una sociedad» (</a:t>
            </a:r>
            <a:r>
              <a:rPr lang="es-MX" sz="2400" dirty="0" err="1"/>
              <a:t>Tylor</a:t>
            </a:r>
            <a:r>
              <a:rPr lang="es-MX" sz="2400" dirty="0"/>
              <a:t>, 1871 </a:t>
            </a:r>
            <a:r>
              <a:rPr lang="es-MX" sz="2400" dirty="0" smtClean="0"/>
              <a:t>).</a:t>
            </a:r>
          </a:p>
          <a:p>
            <a:pPr algn="just"/>
            <a:endParaRPr lang="es-MX" sz="2400" dirty="0" smtClean="0"/>
          </a:p>
          <a:p>
            <a:pPr algn="just"/>
            <a:r>
              <a:rPr lang="es-MX" sz="2400" dirty="0"/>
              <a:t> I</a:t>
            </a:r>
            <a:r>
              <a:rPr lang="es-MX" sz="2400" dirty="0" smtClean="0"/>
              <a:t>nformación </a:t>
            </a:r>
            <a:r>
              <a:rPr lang="es-MX" sz="2400" dirty="0"/>
              <a:t>que se transfiere socialmente y no genéticamente; lo que se hereda y se genera en la vida social, y no lo que se transmite y desarrolla en el plano de la pura biología.</a:t>
            </a:r>
          </a:p>
        </p:txBody>
      </p:sp>
    </p:spTree>
    <p:extLst>
      <p:ext uri="{BB962C8B-B14F-4D97-AF65-F5344CB8AC3E}">
        <p14:creationId xmlns:p14="http://schemas.microsoft.com/office/powerpoint/2010/main" val="2030535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effectLst>
                  <a:outerShdw blurRad="38100" dist="38100" dir="2700000" algn="tl">
                    <a:srgbClr val="000000">
                      <a:alpha val="43137"/>
                    </a:srgbClr>
                  </a:outerShdw>
                </a:effectLst>
              </a:rPr>
              <a:t>2.2 </a:t>
            </a:r>
            <a:r>
              <a:rPr lang="es-MX" b="1" dirty="0" smtClean="0">
                <a:effectLst>
                  <a:outerShdw blurRad="38100" dist="38100" dir="2700000" algn="tl">
                    <a:srgbClr val="000000">
                      <a:alpha val="43137"/>
                    </a:srgbClr>
                  </a:outerShdw>
                </a:effectLst>
              </a:rPr>
              <a:t>Análisis interno de la organización gestora</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927373"/>
            <a:ext cx="8229600" cy="4525963"/>
          </a:xfrm>
        </p:spPr>
        <p:txBody>
          <a:bodyPr>
            <a:normAutofit lnSpcReduction="10000"/>
          </a:bodyPr>
          <a:lstStyle/>
          <a:p>
            <a:pPr marL="0" indent="0" algn="just">
              <a:buNone/>
            </a:pPr>
            <a:r>
              <a:rPr lang="es-MX" dirty="0"/>
              <a:t>El proyecto, cuando pretende adaptarse a una realidad factible, no se puede construir o diseñar al margen de la realidad de la organización que va a asumir su desarrollo. </a:t>
            </a:r>
            <a:endParaRPr lang="es-MX" dirty="0" smtClean="0"/>
          </a:p>
          <a:p>
            <a:pPr marL="0" indent="0" algn="just">
              <a:buNone/>
            </a:pPr>
            <a:endParaRPr lang="es-MX" dirty="0" smtClean="0"/>
          </a:p>
          <a:p>
            <a:pPr marL="0" indent="0" algn="just">
              <a:buNone/>
            </a:pPr>
            <a:r>
              <a:rPr lang="es-MX" dirty="0"/>
              <a:t> Si el proyecto se ha de llevar a cabo es necesario situar las posibilidades reales y los cambios o adaptaciones que hemos de procurar para poder realizarlo. </a:t>
            </a:r>
          </a:p>
        </p:txBody>
      </p:sp>
    </p:spTree>
    <p:extLst>
      <p:ext uri="{BB962C8B-B14F-4D97-AF65-F5344CB8AC3E}">
        <p14:creationId xmlns:p14="http://schemas.microsoft.com/office/powerpoint/2010/main" val="29494238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effectLst>
                  <a:outerShdw blurRad="38100" dist="38100" dir="2700000" algn="tl">
                    <a:srgbClr val="000000">
                      <a:alpha val="43137"/>
                    </a:srgbClr>
                  </a:outerShdw>
                </a:effectLst>
              </a:rPr>
              <a:t>3. Bases contextuales del proyecto</a:t>
            </a:r>
          </a:p>
        </p:txBody>
      </p:sp>
      <p:sp>
        <p:nvSpPr>
          <p:cNvPr id="3" name="2 Marcador de contenido"/>
          <p:cNvSpPr>
            <a:spLocks noGrp="1"/>
          </p:cNvSpPr>
          <p:nvPr>
            <p:ph idx="1"/>
          </p:nvPr>
        </p:nvSpPr>
        <p:spPr/>
        <p:txBody>
          <a:bodyPr>
            <a:normAutofit fontScale="92500" lnSpcReduction="10000"/>
          </a:bodyPr>
          <a:lstStyle/>
          <a:p>
            <a:pPr marL="0" indent="0" algn="just">
              <a:buNone/>
            </a:pPr>
            <a:r>
              <a:rPr lang="es-MX" dirty="0"/>
              <a:t>En las bases contextuales del proyecto intentamos establecer unas </a:t>
            </a:r>
            <a:r>
              <a:rPr lang="es-MX" dirty="0" smtClean="0"/>
              <a:t>fuertes </a:t>
            </a:r>
            <a:r>
              <a:rPr lang="es-MX" dirty="0"/>
              <a:t>conexiones entre el proyecto y su entorno, y a la vez demostrar que el proyecto responde a una realidad de su contexto. </a:t>
            </a:r>
            <a:endParaRPr lang="es-MX" dirty="0" smtClean="0"/>
          </a:p>
          <a:p>
            <a:pPr marL="0" indent="0" algn="just">
              <a:buNone/>
            </a:pPr>
            <a:endParaRPr lang="es-MX" dirty="0"/>
          </a:p>
          <a:p>
            <a:pPr marL="0" indent="0" algn="just">
              <a:buNone/>
            </a:pPr>
            <a:r>
              <a:rPr lang="es-MX" dirty="0"/>
              <a:t> Esta parte del proyecto pretende su justificación social, pero principalmente tiene la función de fundamentar y argumentar la necesidad del proyecto y su función en la complejidad de su contexto. </a:t>
            </a:r>
          </a:p>
        </p:txBody>
      </p:sp>
    </p:spTree>
    <p:extLst>
      <p:ext uri="{BB962C8B-B14F-4D97-AF65-F5344CB8AC3E}">
        <p14:creationId xmlns:p14="http://schemas.microsoft.com/office/powerpoint/2010/main" val="1718557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normAutofit fontScale="90000"/>
          </a:bodyPr>
          <a:lstStyle/>
          <a:p>
            <a:r>
              <a:rPr lang="es-MX" b="1" dirty="0">
                <a:effectLst>
                  <a:outerShdw blurRad="38100" dist="38100" dir="2700000" algn="tl">
                    <a:srgbClr val="000000">
                      <a:alpha val="43137"/>
                    </a:srgbClr>
                  </a:outerShdw>
                </a:effectLst>
              </a:rPr>
              <a:t>4. Contenidos, orientación y objetivos del proyecto </a:t>
            </a:r>
          </a:p>
        </p:txBody>
      </p:sp>
      <p:sp>
        <p:nvSpPr>
          <p:cNvPr id="3" name="2 Marcador de contenido"/>
          <p:cNvSpPr>
            <a:spLocks noGrp="1"/>
          </p:cNvSpPr>
          <p:nvPr>
            <p:ph idx="1"/>
          </p:nvPr>
        </p:nvSpPr>
        <p:spPr>
          <a:xfrm>
            <a:off x="457200" y="2348880"/>
            <a:ext cx="8229600" cy="4176464"/>
          </a:xfrm>
        </p:spPr>
        <p:txBody>
          <a:bodyPr>
            <a:normAutofit fontScale="85000" lnSpcReduction="10000"/>
          </a:bodyPr>
          <a:lstStyle/>
          <a:p>
            <a:pPr algn="just"/>
            <a:r>
              <a:rPr lang="es-MX" dirty="0"/>
              <a:t> Responde a la pregunta central de lo que se va a realizar. En este apartado concretaremos nuestros contenidos y objetivos, así como su orientación o línea pedagógica. Estas definiciones presentan los aspectos más </a:t>
            </a:r>
            <a:r>
              <a:rPr lang="es-MX" dirty="0" smtClean="0"/>
              <a:t>característicos </a:t>
            </a:r>
            <a:r>
              <a:rPr lang="es-MX" dirty="0"/>
              <a:t>y diferenciales de un proyecto y la organización promotora. </a:t>
            </a:r>
            <a:endParaRPr lang="es-MX" dirty="0" smtClean="0"/>
          </a:p>
          <a:p>
            <a:pPr algn="just"/>
            <a:endParaRPr lang="es-MX" dirty="0"/>
          </a:p>
          <a:p>
            <a:pPr algn="just"/>
            <a:r>
              <a:rPr lang="es-MX" dirty="0"/>
              <a:t> Es importante centrarse en la viabilidad y posibilidad del proyecto, limitando una redacción excesivamente omnipotente que no pueda dar una respuesta real. </a:t>
            </a:r>
          </a:p>
        </p:txBody>
      </p:sp>
    </p:spTree>
    <p:extLst>
      <p:ext uri="{BB962C8B-B14F-4D97-AF65-F5344CB8AC3E}">
        <p14:creationId xmlns:p14="http://schemas.microsoft.com/office/powerpoint/2010/main" val="916941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effectLst>
                  <a:outerShdw blurRad="38100" dist="38100" dir="2700000" algn="tl">
                    <a:srgbClr val="000000">
                      <a:alpha val="43137"/>
                    </a:srgbClr>
                  </a:outerShdw>
                </a:effectLst>
              </a:rPr>
              <a:t>5. </a:t>
            </a:r>
            <a:r>
              <a:rPr lang="es-MX" b="1" dirty="0">
                <a:effectLst>
                  <a:outerShdw blurRad="38100" dist="38100" dir="2700000" algn="tl">
                    <a:srgbClr val="000000">
                      <a:alpha val="43137"/>
                    </a:srgbClr>
                  </a:outerShdw>
                </a:effectLst>
              </a:rPr>
              <a:t>Modelo de gestión y agentes que participan</a:t>
            </a:r>
          </a:p>
        </p:txBody>
      </p:sp>
      <p:sp>
        <p:nvSpPr>
          <p:cNvPr id="3" name="2 Marcador de contenido"/>
          <p:cNvSpPr>
            <a:spLocks noGrp="1"/>
          </p:cNvSpPr>
          <p:nvPr>
            <p:ph idx="1"/>
          </p:nvPr>
        </p:nvSpPr>
        <p:spPr>
          <a:xfrm>
            <a:off x="457200" y="1855365"/>
            <a:ext cx="8229600" cy="4525963"/>
          </a:xfrm>
        </p:spPr>
        <p:txBody>
          <a:bodyPr>
            <a:normAutofit fontScale="92500"/>
          </a:bodyPr>
          <a:lstStyle/>
          <a:p>
            <a:pPr algn="just"/>
            <a:r>
              <a:rPr lang="es-MX" dirty="0" smtClean="0"/>
              <a:t>Es </a:t>
            </a:r>
            <a:r>
              <a:rPr lang="es-MX" dirty="0"/>
              <a:t>imprescindible una reflexión sobre el modelo de gestión que adopta cada proyecto en concreto, principalmente por sus implicaciones en los instrumentos de gestión y ejecución. </a:t>
            </a:r>
            <a:endParaRPr lang="es-MX" dirty="0" smtClean="0"/>
          </a:p>
          <a:p>
            <a:pPr algn="just"/>
            <a:endParaRPr lang="es-MX" dirty="0" smtClean="0"/>
          </a:p>
          <a:p>
            <a:pPr algn="just"/>
            <a:r>
              <a:rPr lang="es-MX" dirty="0"/>
              <a:t>Cuando un mismo contenido de un proyecto, por ejemplo, un centro cívico, está gestionado por un ayuntamiento, directamente difiere de cómo lo haría una ONG o una empresa privada. </a:t>
            </a:r>
          </a:p>
        </p:txBody>
      </p:sp>
    </p:spTree>
    <p:extLst>
      <p:ext uri="{BB962C8B-B14F-4D97-AF65-F5344CB8AC3E}">
        <p14:creationId xmlns:p14="http://schemas.microsoft.com/office/powerpoint/2010/main" val="144193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45827"/>
            <a:ext cx="8229600" cy="1143000"/>
          </a:xfrm>
        </p:spPr>
        <p:txBody>
          <a:bodyPr>
            <a:normAutofit fontScale="90000"/>
          </a:bodyPr>
          <a:lstStyle/>
          <a:p>
            <a:r>
              <a:rPr lang="es-MX" b="1" dirty="0">
                <a:effectLst>
                  <a:outerShdw blurRad="38100" dist="38100" dir="2700000" algn="tl">
                    <a:srgbClr val="000000">
                      <a:alpha val="43137"/>
                    </a:srgbClr>
                  </a:outerShdw>
                </a:effectLst>
              </a:rPr>
              <a:t>6. Factores de gestión del proyecto o programa</a:t>
            </a:r>
          </a:p>
        </p:txBody>
      </p:sp>
      <p:sp>
        <p:nvSpPr>
          <p:cNvPr id="3" name="2 Marcador de contenido"/>
          <p:cNvSpPr>
            <a:spLocks noGrp="1"/>
          </p:cNvSpPr>
          <p:nvPr>
            <p:ph idx="1"/>
          </p:nvPr>
        </p:nvSpPr>
        <p:spPr>
          <a:xfrm>
            <a:off x="457200" y="2420888"/>
            <a:ext cx="8229600" cy="4525963"/>
          </a:xfrm>
        </p:spPr>
        <p:txBody>
          <a:bodyPr>
            <a:normAutofit/>
          </a:bodyPr>
          <a:lstStyle/>
          <a:p>
            <a:pPr marL="0" indent="0" algn="just">
              <a:buNone/>
            </a:pPr>
            <a:r>
              <a:rPr lang="es-MX" sz="2800" dirty="0" smtClean="0"/>
              <a:t>Es </a:t>
            </a:r>
            <a:r>
              <a:rPr lang="es-MX" sz="2800" dirty="0"/>
              <a:t>imprescindible la utilización de un conjunto de factores de gestión, entendidos como cada uno de los elementos o circunstancias que nos </a:t>
            </a:r>
            <a:r>
              <a:rPr lang="es-MX" sz="2800" dirty="0" smtClean="0"/>
              <a:t>permitirán </a:t>
            </a:r>
            <a:r>
              <a:rPr lang="es-MX" sz="2800" dirty="0"/>
              <a:t>conseguir el resultado perseguido. Los factores de gestión actúan como variables que combinadas entre sí </a:t>
            </a:r>
            <a:r>
              <a:rPr lang="es-MX" sz="2800" dirty="0" smtClean="0"/>
              <a:t>permiten </a:t>
            </a:r>
            <a:r>
              <a:rPr lang="es-MX" sz="2800" dirty="0"/>
              <a:t>influir e</a:t>
            </a:r>
            <a:r>
              <a:rPr lang="es-MX" sz="2800" dirty="0" smtClean="0"/>
              <a:t>n </a:t>
            </a:r>
            <a:r>
              <a:rPr lang="es-MX" sz="2800" dirty="0"/>
              <a:t>unos procesos que facilitan llegar al fin deseado.</a:t>
            </a:r>
          </a:p>
        </p:txBody>
      </p:sp>
    </p:spTree>
    <p:extLst>
      <p:ext uri="{BB962C8B-B14F-4D97-AF65-F5344CB8AC3E}">
        <p14:creationId xmlns:p14="http://schemas.microsoft.com/office/powerpoint/2010/main" val="38284262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45827"/>
            <a:ext cx="8229600" cy="1143000"/>
          </a:xfrm>
        </p:spPr>
        <p:txBody>
          <a:bodyPr>
            <a:normAutofit/>
          </a:bodyPr>
          <a:lstStyle/>
          <a:p>
            <a:r>
              <a:rPr lang="es-MX" b="1" dirty="0">
                <a:effectLst>
                  <a:outerShdw blurRad="38100" dist="38100" dir="2700000" algn="tl">
                    <a:srgbClr val="000000">
                      <a:alpha val="43137"/>
                    </a:srgbClr>
                  </a:outerShdw>
                </a:effectLst>
              </a:rPr>
              <a:t>6.1. </a:t>
            </a:r>
            <a:r>
              <a:rPr lang="es-MX" b="1" dirty="0" smtClean="0">
                <a:effectLst>
                  <a:outerShdw blurRad="38100" dist="38100" dir="2700000" algn="tl">
                    <a:srgbClr val="000000">
                      <a:alpha val="43137"/>
                    </a:srgbClr>
                  </a:outerShdw>
                </a:effectLst>
              </a:rPr>
              <a:t>Planificación y programación</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071389"/>
            <a:ext cx="8229600" cy="4525963"/>
          </a:xfrm>
        </p:spPr>
        <p:txBody>
          <a:bodyPr>
            <a:normAutofit/>
          </a:bodyPr>
          <a:lstStyle/>
          <a:p>
            <a:pPr algn="just"/>
            <a:r>
              <a:rPr lang="es-MX" sz="2800" dirty="0"/>
              <a:t>En este apartado se incorporan todos los aspectos relacionados con la temporalización del proyecto en sus diferentes fases o etapas. </a:t>
            </a:r>
            <a:endParaRPr lang="es-MX" sz="2800" dirty="0" smtClean="0"/>
          </a:p>
          <a:p>
            <a:pPr algn="just"/>
            <a:endParaRPr lang="es-MX" sz="2800" dirty="0" smtClean="0"/>
          </a:p>
          <a:p>
            <a:pPr algn="just"/>
            <a:r>
              <a:rPr lang="es-MX" sz="2800" dirty="0"/>
              <a:t>Los factores de planificación y programación garantizan y explicitan la secuencia de las intervenciones. Representa un nivel gráfico de factibilidad del proyecto</a:t>
            </a:r>
          </a:p>
        </p:txBody>
      </p:sp>
    </p:spTree>
    <p:extLst>
      <p:ext uri="{BB962C8B-B14F-4D97-AF65-F5344CB8AC3E}">
        <p14:creationId xmlns:p14="http://schemas.microsoft.com/office/powerpoint/2010/main" val="3259985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41784"/>
            <a:ext cx="8229600" cy="1143000"/>
          </a:xfrm>
        </p:spPr>
        <p:txBody>
          <a:bodyPr>
            <a:normAutofit/>
          </a:bodyPr>
          <a:lstStyle/>
          <a:p>
            <a:r>
              <a:rPr lang="es-MX" sz="3600" b="1" dirty="0">
                <a:effectLst>
                  <a:outerShdw blurRad="38100" dist="38100" dir="2700000" algn="tl">
                    <a:srgbClr val="000000">
                      <a:alpha val="43137"/>
                    </a:srgbClr>
                  </a:outerShdw>
                </a:effectLst>
              </a:rPr>
              <a:t>6.2. </a:t>
            </a:r>
            <a:r>
              <a:rPr lang="es-MX" sz="3600" b="1" dirty="0" smtClean="0">
                <a:effectLst>
                  <a:outerShdw blurRad="38100" dist="38100" dir="2700000" algn="tl">
                    <a:srgbClr val="000000">
                      <a:alpha val="43137"/>
                    </a:srgbClr>
                  </a:outerShdw>
                </a:effectLst>
              </a:rPr>
              <a:t>Factores jurídicos</a:t>
            </a:r>
            <a:endParaRPr lang="es-MX" sz="36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484784"/>
            <a:ext cx="8229600" cy="4525963"/>
          </a:xfrm>
        </p:spPr>
        <p:txBody>
          <a:bodyPr>
            <a:noAutofit/>
          </a:bodyPr>
          <a:lstStyle/>
          <a:p>
            <a:pPr algn="just"/>
            <a:r>
              <a:rPr lang="es-MX" sz="2800" dirty="0"/>
              <a:t>Todo proyecto incorpora unos aspectos que tienen una relación con marcos y normas jurídicos. Desde la forma legal de la organización a la legislación relacionada con sus contenidos. </a:t>
            </a:r>
            <a:endParaRPr lang="es-MX" sz="2800" dirty="0" smtClean="0"/>
          </a:p>
          <a:p>
            <a:pPr algn="just"/>
            <a:endParaRPr lang="es-MX" sz="2800" dirty="0"/>
          </a:p>
          <a:p>
            <a:pPr algn="just"/>
            <a:r>
              <a:rPr lang="es-MX" sz="2800" dirty="0" smtClean="0"/>
              <a:t>En </a:t>
            </a:r>
            <a:r>
              <a:rPr lang="es-MX" sz="2800" dirty="0"/>
              <a:t>los factores jurídicos de gestión realizamos una reflexión sobre su importancia y consecuencias para la gestión del proyecto. Se trata de realizar una recopilación y ponderar su influencia en los diferentes aspectos relacionados con su organización y ejecución.</a:t>
            </a:r>
          </a:p>
        </p:txBody>
      </p:sp>
    </p:spTree>
    <p:extLst>
      <p:ext uri="{BB962C8B-B14F-4D97-AF65-F5344CB8AC3E}">
        <p14:creationId xmlns:p14="http://schemas.microsoft.com/office/powerpoint/2010/main" val="2080160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61851"/>
            <a:ext cx="8229600" cy="1143000"/>
          </a:xfrm>
        </p:spPr>
        <p:txBody>
          <a:bodyPr>
            <a:normAutofit fontScale="90000"/>
          </a:bodyPr>
          <a:lstStyle/>
          <a:p>
            <a:r>
              <a:rPr lang="es-MX" sz="4000" b="1" dirty="0">
                <a:effectLst>
                  <a:outerShdw blurRad="38100" dist="38100" dir="2700000" algn="tl">
                    <a:srgbClr val="000000">
                      <a:alpha val="43137"/>
                    </a:srgbClr>
                  </a:outerShdw>
                </a:effectLst>
              </a:rPr>
              <a:t>6.3. </a:t>
            </a:r>
            <a:r>
              <a:rPr lang="es-MX" sz="4000" b="1" dirty="0" smtClean="0">
                <a:effectLst>
                  <a:outerShdw blurRad="38100" dist="38100" dir="2700000" algn="tl">
                    <a:srgbClr val="000000">
                      <a:alpha val="43137"/>
                    </a:srgbClr>
                  </a:outerShdw>
                </a:effectLst>
              </a:rPr>
              <a:t>Factores organizativos y recursos humanos</a:t>
            </a:r>
            <a:endParaRPr lang="es-MX" sz="40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287413"/>
            <a:ext cx="8229600" cy="4525963"/>
          </a:xfrm>
        </p:spPr>
        <p:txBody>
          <a:bodyPr>
            <a:normAutofit/>
          </a:bodyPr>
          <a:lstStyle/>
          <a:p>
            <a:pPr algn="just"/>
            <a:r>
              <a:rPr lang="es-MX" sz="2800" dirty="0"/>
              <a:t> I</a:t>
            </a:r>
            <a:r>
              <a:rPr lang="es-MX" sz="2800" dirty="0" smtClean="0"/>
              <a:t>ncluyen </a:t>
            </a:r>
            <a:r>
              <a:rPr lang="es-MX" sz="2800" dirty="0"/>
              <a:t>todas las propuestas de estructuración de la organización formal que han de permitir el logro de los objetivos. Se puede considerar como uno de los ejes fundamentales para la gestión de un proyecto, y uno de los elementos diferenciales respecto de otras organizaciones</a:t>
            </a:r>
          </a:p>
        </p:txBody>
      </p:sp>
    </p:spTree>
    <p:extLst>
      <p:ext uri="{BB962C8B-B14F-4D97-AF65-F5344CB8AC3E}">
        <p14:creationId xmlns:p14="http://schemas.microsoft.com/office/powerpoint/2010/main" val="1891428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effectLst>
                  <a:outerShdw blurRad="38100" dist="38100" dir="2700000" algn="tl">
                    <a:srgbClr val="000000">
                      <a:alpha val="43137"/>
                    </a:srgbClr>
                  </a:outerShdw>
                </a:effectLst>
              </a:rPr>
              <a:t>6.4. </a:t>
            </a:r>
            <a:r>
              <a:rPr lang="es-MX" b="1" dirty="0" smtClean="0">
                <a:effectLst>
                  <a:outerShdw blurRad="38100" dist="38100" dir="2700000" algn="tl">
                    <a:srgbClr val="000000">
                      <a:alpha val="43137"/>
                    </a:srgbClr>
                  </a:outerShdw>
                </a:effectLst>
              </a:rPr>
              <a:t>Factores infraestructurales y técnicos </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855365"/>
            <a:ext cx="8229600" cy="4525963"/>
          </a:xfrm>
        </p:spPr>
        <p:txBody>
          <a:bodyPr>
            <a:normAutofit/>
          </a:bodyPr>
          <a:lstStyle/>
          <a:p>
            <a:pPr algn="just"/>
            <a:r>
              <a:rPr lang="es-MX" sz="2800" dirty="0"/>
              <a:t>La </a:t>
            </a:r>
            <a:r>
              <a:rPr lang="es-MX" sz="2800" dirty="0" smtClean="0"/>
              <a:t>mayoría </a:t>
            </a:r>
            <a:r>
              <a:rPr lang="es-MX" sz="2800" dirty="0"/>
              <a:t>de proyectos de intervención requieren de unos espacios o infraestructuras para realizar sus funciones o como sede central de su organización operativa. En este apartado del proyecto incluimos las necesidades de locales e infraestructuras. </a:t>
            </a:r>
            <a:endParaRPr lang="es-MX" sz="2800" dirty="0" smtClean="0"/>
          </a:p>
          <a:p>
            <a:pPr algn="just"/>
            <a:endParaRPr lang="es-MX" sz="2800" dirty="0"/>
          </a:p>
          <a:p>
            <a:pPr algn="just"/>
            <a:r>
              <a:rPr lang="es-MX" sz="2800" dirty="0" smtClean="0"/>
              <a:t>Otro </a:t>
            </a:r>
            <a:r>
              <a:rPr lang="es-MX" sz="2800" dirty="0"/>
              <a:t>aspecto a considerar es el equipamiento técnico indispensable para la realización de la finalidad de la </a:t>
            </a:r>
            <a:r>
              <a:rPr lang="es-MX" sz="2800" dirty="0" smtClean="0"/>
              <a:t>intervención.</a:t>
            </a:r>
            <a:endParaRPr lang="es-MX" sz="2800" dirty="0"/>
          </a:p>
        </p:txBody>
      </p:sp>
    </p:spTree>
    <p:extLst>
      <p:ext uri="{BB962C8B-B14F-4D97-AF65-F5344CB8AC3E}">
        <p14:creationId xmlns:p14="http://schemas.microsoft.com/office/powerpoint/2010/main" val="3859989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effectLst>
                  <a:outerShdw blurRad="38100" dist="38100" dir="2700000" algn="tl">
                    <a:srgbClr val="000000">
                      <a:alpha val="43137"/>
                    </a:srgbClr>
                  </a:outerShdw>
                </a:effectLst>
              </a:rPr>
              <a:t>6.5. </a:t>
            </a:r>
            <a:r>
              <a:rPr lang="es-MX" b="1" dirty="0" smtClean="0">
                <a:effectLst>
                  <a:outerShdw blurRad="38100" dist="38100" dir="2700000" algn="tl">
                    <a:srgbClr val="000000">
                      <a:alpha val="43137"/>
                    </a:srgbClr>
                  </a:outerShdw>
                </a:effectLst>
              </a:rPr>
              <a:t>Gestión de la imagen y la comunicación </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Autofit/>
          </a:bodyPr>
          <a:lstStyle/>
          <a:p>
            <a:pPr algn="just"/>
            <a:r>
              <a:rPr lang="es-MX" sz="2400" dirty="0" smtClean="0"/>
              <a:t>El diseño </a:t>
            </a:r>
            <a:r>
              <a:rPr lang="es-MX" sz="2400" dirty="0"/>
              <a:t>de la política de comunicación e imagen que un proyecto u </a:t>
            </a:r>
            <a:r>
              <a:rPr lang="es-MX" sz="2400" dirty="0" smtClean="0"/>
              <a:t>organización </a:t>
            </a:r>
            <a:r>
              <a:rPr lang="es-MX" sz="2400" dirty="0"/>
              <a:t>pretende llevar a cabo. </a:t>
            </a:r>
            <a:endParaRPr lang="es-MX" sz="2400" dirty="0" smtClean="0"/>
          </a:p>
          <a:p>
            <a:pPr algn="just"/>
            <a:endParaRPr lang="es-MX" sz="2400" dirty="0" smtClean="0"/>
          </a:p>
          <a:p>
            <a:pPr algn="just"/>
            <a:r>
              <a:rPr lang="es-MX" sz="2400" dirty="0"/>
              <a:t>La gestión de la imagen y la comunicación requiere un estudio detallado de la forma y contenido del mensaje que se quiere transmitir. </a:t>
            </a:r>
            <a:endParaRPr lang="es-MX" sz="2400" dirty="0" smtClean="0"/>
          </a:p>
          <a:p>
            <a:pPr algn="just"/>
            <a:endParaRPr lang="es-MX" sz="2400" dirty="0" smtClean="0"/>
          </a:p>
          <a:p>
            <a:pPr algn="just"/>
            <a:r>
              <a:rPr lang="es-MX" sz="2400" dirty="0"/>
              <a:t>A nivel más concreto, incorpora las campañas de difusión, la publicidad, folletos, carteles, distribución, etc. También se han de considerar la presencia en los medios de comunicación y su oportunidad de acuerdo con la temática que trate </a:t>
            </a:r>
          </a:p>
        </p:txBody>
      </p:sp>
    </p:spTree>
    <p:extLst>
      <p:ext uri="{BB962C8B-B14F-4D97-AF65-F5344CB8AC3E}">
        <p14:creationId xmlns:p14="http://schemas.microsoft.com/office/powerpoint/2010/main" val="4089071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lstStyle/>
          <a:p>
            <a:r>
              <a:rPr lang="es-MX" dirty="0">
                <a:effectLst>
                  <a:outerShdw blurRad="38100" dist="38100" dir="2700000" algn="tl">
                    <a:srgbClr val="000000">
                      <a:alpha val="43137"/>
                    </a:srgbClr>
                  </a:outerShdw>
                </a:effectLst>
              </a:rPr>
              <a:t>Animación sociocultural</a:t>
            </a:r>
            <a:endParaRPr lang="es-MX" dirty="0"/>
          </a:p>
        </p:txBody>
      </p:sp>
      <p:sp>
        <p:nvSpPr>
          <p:cNvPr id="3" name="2 Marcador de contenido"/>
          <p:cNvSpPr>
            <a:spLocks noGrp="1"/>
          </p:cNvSpPr>
          <p:nvPr>
            <p:ph idx="1"/>
          </p:nvPr>
        </p:nvSpPr>
        <p:spPr>
          <a:xfrm>
            <a:off x="457200" y="1999381"/>
            <a:ext cx="8229600" cy="4525963"/>
          </a:xfrm>
        </p:spPr>
        <p:txBody>
          <a:bodyPr>
            <a:normAutofit/>
          </a:bodyPr>
          <a:lstStyle/>
          <a:p>
            <a:pPr marL="0" indent="0" algn="just">
              <a:lnSpc>
                <a:spcPct val="150000"/>
              </a:lnSpc>
              <a:buNone/>
            </a:pPr>
            <a:r>
              <a:rPr lang="es-MX" sz="2400" i="1" dirty="0"/>
              <a:t>Conjunto de acciones realizadas por individuos, grupos o instituciones sobre una comunidad (o sector de la misma) y en el marco de un territorio concreto, con el propósito principal de promover en sus miembros una actitud de </a:t>
            </a:r>
            <a:r>
              <a:rPr lang="es-MX" sz="2400" i="1" dirty="0">
                <a:effectLst>
                  <a:outerShdw blurRad="38100" dist="38100" dir="2700000" algn="tl">
                    <a:srgbClr val="000000">
                      <a:alpha val="43137"/>
                    </a:srgbClr>
                  </a:outerShdw>
                </a:effectLst>
              </a:rPr>
              <a:t>participación activa </a:t>
            </a:r>
            <a:r>
              <a:rPr lang="es-MX" sz="2400" i="1" dirty="0"/>
              <a:t>en el proceso de su propio desarrollo tanto social como </a:t>
            </a:r>
            <a:r>
              <a:rPr lang="es-MX" sz="2400" i="1" dirty="0" smtClean="0"/>
              <a:t>cultural (Trilla, 2014)</a:t>
            </a:r>
            <a:endParaRPr lang="es-MX" sz="2400" dirty="0"/>
          </a:p>
        </p:txBody>
      </p:sp>
    </p:spTree>
    <p:extLst>
      <p:ext uri="{BB962C8B-B14F-4D97-AF65-F5344CB8AC3E}">
        <p14:creationId xmlns:p14="http://schemas.microsoft.com/office/powerpoint/2010/main" val="15557820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9816"/>
            <a:ext cx="8229600" cy="1143000"/>
          </a:xfrm>
        </p:spPr>
        <p:txBody>
          <a:bodyPr/>
          <a:lstStyle/>
          <a:p>
            <a:r>
              <a:rPr lang="es-MX" b="1" dirty="0">
                <a:effectLst>
                  <a:outerShdw blurRad="38100" dist="38100" dir="2700000" algn="tl">
                    <a:srgbClr val="000000">
                      <a:alpha val="43137"/>
                    </a:srgbClr>
                  </a:outerShdw>
                </a:effectLst>
              </a:rPr>
              <a:t>6.6. </a:t>
            </a:r>
            <a:r>
              <a:rPr lang="es-MX" b="1" dirty="0" smtClean="0">
                <a:effectLst>
                  <a:outerShdw blurRad="38100" dist="38100" dir="2700000" algn="tl">
                    <a:srgbClr val="000000">
                      <a:alpha val="43137"/>
                    </a:srgbClr>
                  </a:outerShdw>
                </a:effectLst>
              </a:rPr>
              <a:t>Gestión de las relaciones</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143397"/>
            <a:ext cx="8229600" cy="4525963"/>
          </a:xfrm>
        </p:spPr>
        <p:txBody>
          <a:bodyPr>
            <a:normAutofit/>
          </a:bodyPr>
          <a:lstStyle/>
          <a:p>
            <a:pPr marL="0" indent="0" algn="just">
              <a:buNone/>
            </a:pPr>
            <a:r>
              <a:rPr lang="es-MX" sz="2800" dirty="0"/>
              <a:t>Una vez establecido el proyecto de actuación, hemos de incorporar las opciones de mantenimiento y potenciación de estas relaciones. </a:t>
            </a:r>
            <a:endParaRPr lang="es-MX" sz="2800" dirty="0" smtClean="0"/>
          </a:p>
          <a:p>
            <a:pPr marL="0" indent="0" algn="just">
              <a:buNone/>
            </a:pPr>
            <a:endParaRPr lang="es-MX" sz="2800" dirty="0"/>
          </a:p>
          <a:p>
            <a:pPr marL="0" indent="0" algn="just">
              <a:buNone/>
            </a:pPr>
            <a:r>
              <a:rPr lang="es-MX" sz="2800" dirty="0" smtClean="0"/>
              <a:t>Una </a:t>
            </a:r>
            <a:r>
              <a:rPr lang="es-MX" sz="2800" dirty="0"/>
              <a:t>reflexión general sobre los contactos y relaciones que es necesario mantener, con su entorno más próximo, para conseguir los objetivos deseados. </a:t>
            </a:r>
            <a:endParaRPr lang="es-MX" sz="2800" dirty="0" smtClean="0"/>
          </a:p>
        </p:txBody>
      </p:sp>
    </p:spTree>
    <p:extLst>
      <p:ext uri="{BB962C8B-B14F-4D97-AF65-F5344CB8AC3E}">
        <p14:creationId xmlns:p14="http://schemas.microsoft.com/office/powerpoint/2010/main" val="695622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29803"/>
            <a:ext cx="8229600" cy="1143000"/>
          </a:xfrm>
        </p:spPr>
        <p:txBody>
          <a:bodyPr/>
          <a:lstStyle/>
          <a:p>
            <a:r>
              <a:rPr lang="es-MX" b="1" dirty="0">
                <a:effectLst>
                  <a:outerShdw blurRad="38100" dist="38100" dir="2700000" algn="tl">
                    <a:srgbClr val="000000">
                      <a:alpha val="43137"/>
                    </a:srgbClr>
                  </a:outerShdw>
                </a:effectLst>
              </a:rPr>
              <a:t>6.7. </a:t>
            </a:r>
            <a:r>
              <a:rPr lang="es-MX" b="1" dirty="0" smtClean="0">
                <a:effectLst>
                  <a:outerShdw blurRad="38100" dist="38100" dir="2700000" algn="tl">
                    <a:srgbClr val="000000">
                      <a:alpha val="43137"/>
                    </a:srgbClr>
                  </a:outerShdw>
                </a:effectLst>
              </a:rPr>
              <a:t>Factores económicos</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855365"/>
            <a:ext cx="8229600" cy="4525963"/>
          </a:xfrm>
        </p:spPr>
        <p:txBody>
          <a:bodyPr>
            <a:normAutofit/>
          </a:bodyPr>
          <a:lstStyle/>
          <a:p>
            <a:pPr algn="just"/>
            <a:r>
              <a:rPr lang="es-MX" sz="2800" dirty="0"/>
              <a:t>La gestión de un proyecto se realiza a partir de la buena armonización de </a:t>
            </a:r>
            <a:r>
              <a:rPr lang="es-MX" sz="2800" dirty="0" smtClean="0"/>
              <a:t>todos </a:t>
            </a:r>
            <a:r>
              <a:rPr lang="es-MX" sz="2800" dirty="0"/>
              <a:t>sus </a:t>
            </a:r>
            <a:r>
              <a:rPr lang="es-MX" sz="2800" dirty="0" smtClean="0"/>
              <a:t>recursos, entre ellos los económicos.</a:t>
            </a:r>
          </a:p>
          <a:p>
            <a:pPr algn="just"/>
            <a:endParaRPr lang="es-MX" sz="2800" dirty="0"/>
          </a:p>
          <a:p>
            <a:pPr algn="just"/>
            <a:r>
              <a:rPr lang="es-MX" sz="2800" dirty="0"/>
              <a:t>A nivel general podemos concretar los aspectos a desarrollar en la redacción del presupuesto teniendo en cuenta su financiación y el detalle de todos los gastos necesarios. </a:t>
            </a:r>
          </a:p>
        </p:txBody>
      </p:sp>
    </p:spTree>
    <p:extLst>
      <p:ext uri="{BB962C8B-B14F-4D97-AF65-F5344CB8AC3E}">
        <p14:creationId xmlns:p14="http://schemas.microsoft.com/office/powerpoint/2010/main" val="3757159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45827"/>
            <a:ext cx="8229600" cy="1143000"/>
          </a:xfrm>
        </p:spPr>
        <p:txBody>
          <a:bodyPr>
            <a:normAutofit fontScale="90000"/>
          </a:bodyPr>
          <a:lstStyle/>
          <a:p>
            <a:r>
              <a:rPr lang="es-MX" b="1" dirty="0">
                <a:effectLst>
                  <a:outerShdw blurRad="38100" dist="38100" dir="2700000" algn="tl">
                    <a:srgbClr val="000000">
                      <a:alpha val="43137"/>
                    </a:srgbClr>
                  </a:outerShdw>
                </a:effectLst>
              </a:rPr>
              <a:t>6.8. </a:t>
            </a:r>
            <a:r>
              <a:rPr lang="es-MX" b="1" dirty="0" smtClean="0">
                <a:effectLst>
                  <a:outerShdw blurRad="38100" dist="38100" dir="2700000" algn="tl">
                    <a:srgbClr val="000000">
                      <a:alpha val="43137"/>
                    </a:srgbClr>
                  </a:outerShdw>
                </a:effectLst>
              </a:rPr>
              <a:t>Factores éticos y deontológicos</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071389"/>
            <a:ext cx="8229600" cy="4525963"/>
          </a:xfrm>
        </p:spPr>
        <p:txBody>
          <a:bodyPr>
            <a:normAutofit/>
          </a:bodyPr>
          <a:lstStyle/>
          <a:p>
            <a:pPr marL="0" indent="0" algn="just">
              <a:buNone/>
            </a:pPr>
            <a:r>
              <a:rPr lang="es-MX" sz="2800" dirty="0"/>
              <a:t>Si pretendemos ofrecer un proyecto con elementos diferenciales será imprescindible una reflexión sobre la deontología que el proyecto reclama a sus participantes, y una forma de presentar con transparencia los contenidos del </a:t>
            </a:r>
            <a:r>
              <a:rPr lang="es-MX" sz="2800" dirty="0" smtClean="0"/>
              <a:t>proyecto.</a:t>
            </a:r>
            <a:endParaRPr lang="es-MX" sz="2800" dirty="0"/>
          </a:p>
        </p:txBody>
      </p:sp>
    </p:spTree>
    <p:extLst>
      <p:ext uri="{BB962C8B-B14F-4D97-AF65-F5344CB8AC3E}">
        <p14:creationId xmlns:p14="http://schemas.microsoft.com/office/powerpoint/2010/main" val="2245583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9843"/>
            <a:ext cx="8229600" cy="1143000"/>
          </a:xfrm>
        </p:spPr>
        <p:txBody>
          <a:bodyPr/>
          <a:lstStyle/>
          <a:p>
            <a:r>
              <a:rPr lang="es-MX" b="1" dirty="0">
                <a:effectLst>
                  <a:outerShdw blurRad="38100" dist="38100" dir="2700000" algn="tl">
                    <a:srgbClr val="000000">
                      <a:alpha val="43137"/>
                    </a:srgbClr>
                  </a:outerShdw>
                </a:effectLst>
              </a:rPr>
              <a:t>6.9. </a:t>
            </a:r>
            <a:r>
              <a:rPr lang="es-MX" b="1" dirty="0" smtClean="0">
                <a:effectLst>
                  <a:outerShdw blurRad="38100" dist="38100" dir="2700000" algn="tl">
                    <a:srgbClr val="000000">
                      <a:alpha val="43137"/>
                    </a:srgbClr>
                  </a:outerShdw>
                </a:effectLst>
              </a:rPr>
              <a:t>Otros factores específicos</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215405"/>
            <a:ext cx="8229600" cy="4525963"/>
          </a:xfrm>
        </p:spPr>
        <p:txBody>
          <a:bodyPr>
            <a:normAutofit/>
          </a:bodyPr>
          <a:lstStyle/>
          <a:p>
            <a:pPr marL="0" indent="0">
              <a:buNone/>
            </a:pPr>
            <a:r>
              <a:rPr lang="es-MX" sz="2800" dirty="0"/>
              <a:t> </a:t>
            </a:r>
            <a:r>
              <a:rPr lang="es-MX" sz="2800" dirty="0" smtClean="0"/>
              <a:t>Incluimos </a:t>
            </a:r>
            <a:r>
              <a:rPr lang="es-MX" sz="2800" dirty="0"/>
              <a:t>todos aquellos aspectos muy especializados relacionados con los contenidos del proyecto. </a:t>
            </a:r>
            <a:endParaRPr lang="es-MX" sz="2800" dirty="0" smtClean="0"/>
          </a:p>
          <a:p>
            <a:pPr marL="0" indent="0">
              <a:buNone/>
            </a:pPr>
            <a:endParaRPr lang="es-MX" sz="2800" dirty="0"/>
          </a:p>
          <a:p>
            <a:pPr marL="0" indent="0">
              <a:buNone/>
            </a:pPr>
            <a:r>
              <a:rPr lang="es-MX" sz="2800" dirty="0" smtClean="0"/>
              <a:t>Por </a:t>
            </a:r>
            <a:r>
              <a:rPr lang="es-MX" sz="2800" dirty="0"/>
              <a:t>ejemplo, a que si </a:t>
            </a:r>
            <a:r>
              <a:rPr lang="es-MX" sz="2800" dirty="0" smtClean="0"/>
              <a:t>tiene </a:t>
            </a:r>
            <a:r>
              <a:rPr lang="es-MX" sz="2800" dirty="0"/>
              <a:t>relación con políticas de inserción laboral tendrá que incorporar algunos aspectos relacionados con este campo</a:t>
            </a:r>
          </a:p>
        </p:txBody>
      </p:sp>
    </p:spTree>
    <p:extLst>
      <p:ext uri="{BB962C8B-B14F-4D97-AF65-F5344CB8AC3E}">
        <p14:creationId xmlns:p14="http://schemas.microsoft.com/office/powerpoint/2010/main" val="1935319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lstStyle/>
          <a:p>
            <a:r>
              <a:rPr lang="es-MX" b="1" dirty="0">
                <a:effectLst>
                  <a:outerShdw blurRad="38100" dist="38100" dir="2700000" algn="tl">
                    <a:srgbClr val="000000">
                      <a:alpha val="43137"/>
                    </a:srgbClr>
                  </a:outerShdw>
                </a:effectLst>
              </a:rPr>
              <a:t>6.10. </a:t>
            </a:r>
            <a:r>
              <a:rPr lang="es-MX" b="1" dirty="0" smtClean="0">
                <a:effectLst>
                  <a:outerShdw blurRad="38100" dist="38100" dir="2700000" algn="tl">
                    <a:srgbClr val="000000">
                      <a:alpha val="43137"/>
                    </a:srgbClr>
                  </a:outerShdw>
                </a:effectLst>
              </a:rPr>
              <a:t>Proceso de evaluación </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999381"/>
            <a:ext cx="8229600" cy="4525963"/>
          </a:xfrm>
        </p:spPr>
        <p:txBody>
          <a:bodyPr>
            <a:normAutofit/>
          </a:bodyPr>
          <a:lstStyle/>
          <a:p>
            <a:pPr marL="0" indent="0" algn="just">
              <a:buNone/>
            </a:pPr>
            <a:r>
              <a:rPr lang="es-MX" sz="2800" dirty="0" smtClean="0"/>
              <a:t>En </a:t>
            </a:r>
            <a:r>
              <a:rPr lang="es-MX" sz="2800" dirty="0"/>
              <a:t>este apartado s</a:t>
            </a:r>
            <a:r>
              <a:rPr lang="es-MX" sz="2800" dirty="0" smtClean="0"/>
              <a:t>e </a:t>
            </a:r>
            <a:r>
              <a:rPr lang="es-MX" sz="2800" dirty="0"/>
              <a:t>programar la gestión de todo el proceso de evaluación para que se incorpore como una pieza más del conjunto del funcionamiento de la intervención. </a:t>
            </a:r>
          </a:p>
        </p:txBody>
      </p:sp>
    </p:spTree>
    <p:extLst>
      <p:ext uri="{BB962C8B-B14F-4D97-AF65-F5344CB8AC3E}">
        <p14:creationId xmlns:p14="http://schemas.microsoft.com/office/powerpoint/2010/main" val="387304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812"/>
            <a:ext cx="8229600" cy="1143000"/>
          </a:xfrm>
        </p:spPr>
        <p:txBody>
          <a:bodyPr>
            <a:normAutofit/>
          </a:bodyPr>
          <a:lstStyle/>
          <a:p>
            <a:r>
              <a:rPr lang="es-MX" dirty="0">
                <a:effectLst>
                  <a:outerShdw blurRad="38100" dist="38100" dir="2700000" algn="tl">
                    <a:srgbClr val="000000">
                      <a:alpha val="43137"/>
                    </a:srgbClr>
                  </a:outerShdw>
                </a:effectLst>
              </a:rPr>
              <a:t> </a:t>
            </a:r>
            <a:r>
              <a:rPr lang="es-MX" dirty="0" smtClean="0">
                <a:effectLst>
                  <a:outerShdw blurRad="38100" dist="38100" dir="2700000" algn="tl">
                    <a:srgbClr val="000000">
                      <a:alpha val="43137"/>
                    </a:srgbClr>
                  </a:outerShdw>
                </a:effectLst>
              </a:rPr>
              <a:t>Tipos </a:t>
            </a:r>
            <a:r>
              <a:rPr lang="es-MX" dirty="0">
                <a:effectLst>
                  <a:outerShdw blurRad="38100" dist="38100" dir="2700000" algn="tl">
                    <a:srgbClr val="000000">
                      <a:alpha val="43137"/>
                    </a:srgbClr>
                  </a:outerShdw>
                </a:effectLst>
              </a:rPr>
              <a:t>de </a:t>
            </a:r>
            <a:r>
              <a:rPr lang="es-MX" dirty="0" smtClean="0">
                <a:effectLst>
                  <a:outerShdw blurRad="38100" dist="38100" dir="2700000" algn="tl">
                    <a:srgbClr val="000000">
                      <a:alpha val="43137"/>
                    </a:srgbClr>
                  </a:outerShdw>
                </a:effectLst>
              </a:rPr>
              <a:t>cultura</a:t>
            </a:r>
            <a:endParaRPr lang="es-MX"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844824"/>
            <a:ext cx="8229600" cy="4536504"/>
          </a:xfrm>
        </p:spPr>
        <p:txBody>
          <a:bodyPr>
            <a:normAutofit/>
          </a:bodyPr>
          <a:lstStyle/>
          <a:p>
            <a:pPr marL="0" indent="0">
              <a:buNone/>
            </a:pPr>
            <a:endParaRPr lang="es-MX" sz="2800" i="1" dirty="0"/>
          </a:p>
          <a:p>
            <a:pPr marL="514350" indent="-514350">
              <a:buFont typeface="+mj-lt"/>
              <a:buAutoNum type="arabicPeriod"/>
            </a:pPr>
            <a:r>
              <a:rPr lang="es-MX" sz="2800" dirty="0" smtClean="0"/>
              <a:t>Cultura </a:t>
            </a:r>
            <a:r>
              <a:rPr lang="es-MX" sz="2800" dirty="0"/>
              <a:t>oficial </a:t>
            </a:r>
            <a:r>
              <a:rPr lang="es-MX" sz="2800" dirty="0" smtClean="0"/>
              <a:t>o dominante</a:t>
            </a:r>
          </a:p>
          <a:p>
            <a:pPr marL="514350" indent="-514350">
              <a:buFont typeface="+mj-lt"/>
              <a:buAutoNum type="arabicPeriod"/>
            </a:pPr>
            <a:r>
              <a:rPr lang="es-MX" sz="2800" dirty="0" smtClean="0"/>
              <a:t>Cultura </a:t>
            </a:r>
            <a:r>
              <a:rPr lang="es-MX" sz="2800" dirty="0"/>
              <a:t>de masas </a:t>
            </a:r>
          </a:p>
          <a:p>
            <a:pPr marL="514350" indent="-514350">
              <a:buFont typeface="+mj-lt"/>
              <a:buAutoNum type="arabicPeriod"/>
            </a:pPr>
            <a:r>
              <a:rPr lang="es-MX" sz="2800" dirty="0" smtClean="0"/>
              <a:t>Cultura </a:t>
            </a:r>
            <a:r>
              <a:rPr lang="es-MX" sz="2800" dirty="0"/>
              <a:t>popular. </a:t>
            </a:r>
          </a:p>
          <a:p>
            <a:pPr marL="514350" indent="-514350">
              <a:buFont typeface="+mj-lt"/>
              <a:buAutoNum type="arabicPeriod"/>
            </a:pPr>
            <a:endParaRPr lang="es-MX" sz="2800" dirty="0" smtClean="0"/>
          </a:p>
          <a:p>
            <a:r>
              <a:rPr lang="es-MX" sz="2800" dirty="0" smtClean="0"/>
              <a:t>Este </a:t>
            </a:r>
            <a:r>
              <a:rPr lang="es-MX" sz="2800" dirty="0"/>
              <a:t>paradigma pone </a:t>
            </a:r>
            <a:r>
              <a:rPr lang="es-MX" sz="2800" dirty="0" smtClean="0"/>
              <a:t>el </a:t>
            </a:r>
            <a:r>
              <a:rPr lang="es-MX" sz="2800" dirty="0"/>
              <a:t>énfasis </a:t>
            </a:r>
            <a:r>
              <a:rPr lang="es-MX" sz="2800" dirty="0" smtClean="0"/>
              <a:t>en </a:t>
            </a:r>
            <a:r>
              <a:rPr lang="es-MX" sz="2800" dirty="0"/>
              <a:t>la «cultura popular»</a:t>
            </a:r>
          </a:p>
        </p:txBody>
      </p:sp>
    </p:spTree>
    <p:extLst>
      <p:ext uri="{BB962C8B-B14F-4D97-AF65-F5344CB8AC3E}">
        <p14:creationId xmlns:p14="http://schemas.microsoft.com/office/powerpoint/2010/main" val="575861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80728"/>
            <a:ext cx="7931224" cy="4525963"/>
          </a:xfrm>
        </p:spPr>
        <p:txBody>
          <a:bodyPr>
            <a:noAutofit/>
          </a:bodyPr>
          <a:lstStyle/>
          <a:p>
            <a:pPr marL="0" indent="0" algn="just">
              <a:lnSpc>
                <a:spcPct val="150000"/>
              </a:lnSpc>
              <a:buNone/>
            </a:pPr>
            <a:r>
              <a:rPr lang="es-ES" sz="2400" dirty="0"/>
              <a:t>El trabajo de animador sociocultural aparece situada entre dos profesiones, la del educador, ya que el trabajo de éste es provocar un cambio de actitudes y la del agente social porque éste dirige su trabajo a los grupos</a:t>
            </a:r>
            <a:r>
              <a:rPr lang="es-ES" sz="2400" dirty="0" smtClean="0"/>
              <a:t>.</a:t>
            </a:r>
          </a:p>
          <a:p>
            <a:pPr marL="0" indent="0" algn="just">
              <a:lnSpc>
                <a:spcPct val="150000"/>
              </a:lnSpc>
              <a:buNone/>
            </a:pPr>
            <a:endParaRPr lang="es-ES" sz="2400" dirty="0" smtClean="0"/>
          </a:p>
          <a:p>
            <a:pPr marL="0" indent="0" algn="just">
              <a:lnSpc>
                <a:spcPct val="150000"/>
              </a:lnSpc>
              <a:buNone/>
            </a:pPr>
            <a:r>
              <a:rPr lang="es-MX" sz="2400" dirty="0"/>
              <a:t>Autores como </a:t>
            </a:r>
            <a:r>
              <a:rPr lang="es-MX" sz="2400" dirty="0" err="1"/>
              <a:t>Ander-Egg</a:t>
            </a:r>
            <a:r>
              <a:rPr lang="es-MX" sz="2400" dirty="0"/>
              <a:t>, E. Barrado, J. y otros (1982) destacan de esta </a:t>
            </a:r>
            <a:r>
              <a:rPr lang="es-MX" sz="2400" dirty="0" smtClean="0"/>
              <a:t>disciplina </a:t>
            </a:r>
            <a:r>
              <a:rPr lang="es-MX" sz="2400" dirty="0"/>
              <a:t>que es promotora de valores como el pluralismo, la concienciación/concientización, la libertad, la democracia y la participación.</a:t>
            </a:r>
          </a:p>
          <a:p>
            <a:pPr marL="0" indent="0" algn="just">
              <a:lnSpc>
                <a:spcPct val="150000"/>
              </a:lnSpc>
              <a:buNone/>
            </a:pPr>
            <a:endParaRPr lang="es-MX" sz="2400" dirty="0"/>
          </a:p>
          <a:p>
            <a:pPr marL="0" indent="0" algn="just">
              <a:lnSpc>
                <a:spcPct val="150000"/>
              </a:lnSpc>
              <a:buNone/>
            </a:pPr>
            <a:endParaRPr lang="es-MX" sz="2400" dirty="0"/>
          </a:p>
        </p:txBody>
      </p:sp>
    </p:spTree>
    <p:extLst>
      <p:ext uri="{BB962C8B-B14F-4D97-AF65-F5344CB8AC3E}">
        <p14:creationId xmlns:p14="http://schemas.microsoft.com/office/powerpoint/2010/main" val="1452580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80728"/>
            <a:ext cx="8507288" cy="1143000"/>
          </a:xfrm>
        </p:spPr>
        <p:txBody>
          <a:bodyPr>
            <a:noAutofit/>
          </a:bodyPr>
          <a:lstStyle/>
          <a:p>
            <a:r>
              <a:rPr lang="es-MX" sz="3600" dirty="0">
                <a:effectLst>
                  <a:outerShdw blurRad="38100" dist="38100" dir="2700000" algn="tl">
                    <a:srgbClr val="000000">
                      <a:alpha val="43137"/>
                    </a:srgbClr>
                  </a:outerShdw>
                </a:effectLst>
              </a:rPr>
              <a:t>Elementos que suelen aparecer en las definiciones de animación sociocultural:</a:t>
            </a:r>
            <a:br>
              <a:rPr lang="es-MX" sz="3600" dirty="0">
                <a:effectLst>
                  <a:outerShdw blurRad="38100" dist="38100" dir="2700000" algn="tl">
                    <a:srgbClr val="000000">
                      <a:alpha val="43137"/>
                    </a:srgbClr>
                  </a:outerShdw>
                </a:effectLst>
              </a:rPr>
            </a:br>
            <a:endParaRPr lang="es-MX" sz="36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492896"/>
            <a:ext cx="8229600" cy="4525963"/>
          </a:xfrm>
        </p:spPr>
        <p:txBody>
          <a:bodyPr>
            <a:normAutofit/>
          </a:bodyPr>
          <a:lstStyle/>
          <a:p>
            <a:pPr marL="514350" indent="-514350" algn="just">
              <a:lnSpc>
                <a:spcPct val="150000"/>
              </a:lnSpc>
              <a:buAutoNum type="alphaLcParenR"/>
            </a:pPr>
            <a:r>
              <a:rPr lang="es-MX" sz="2400" dirty="0" smtClean="0"/>
              <a:t>Lo </a:t>
            </a:r>
            <a:r>
              <a:rPr lang="es-MX" sz="2400" dirty="0"/>
              <a:t>que pretende determinar el tipo de cosa </a:t>
            </a:r>
            <a:r>
              <a:rPr lang="es-MX" sz="2400" b="1" dirty="0">
                <a:effectLst>
                  <a:outerShdw blurRad="38100" dist="38100" dir="2700000" algn="tl">
                    <a:srgbClr val="000000">
                      <a:alpha val="43137"/>
                    </a:srgbClr>
                  </a:outerShdw>
                </a:effectLst>
              </a:rPr>
              <a:t>en que consiste. </a:t>
            </a:r>
            <a:r>
              <a:rPr lang="es-MX" sz="2400" b="1" dirty="0" smtClean="0">
                <a:effectLst>
                  <a:outerShdw blurRad="38100" dist="38100" dir="2700000" algn="tl">
                    <a:srgbClr val="000000">
                      <a:alpha val="43137"/>
                    </a:srgbClr>
                  </a:outerShdw>
                </a:effectLst>
              </a:rPr>
              <a:t> </a:t>
            </a:r>
          </a:p>
          <a:p>
            <a:pPr marL="514350" indent="-514350" algn="just">
              <a:lnSpc>
                <a:spcPct val="150000"/>
              </a:lnSpc>
              <a:buAutoNum type="alphaLcParenR"/>
            </a:pPr>
            <a:endParaRPr lang="es-MX" sz="2400" b="1" dirty="0">
              <a:effectLst>
                <a:outerShdw blurRad="38100" dist="38100" dir="2700000" algn="tl">
                  <a:srgbClr val="000000">
                    <a:alpha val="43137"/>
                  </a:srgbClr>
                </a:outerShdw>
              </a:effectLst>
            </a:endParaRPr>
          </a:p>
          <a:p>
            <a:pPr marL="514350" indent="-514350" algn="just">
              <a:lnSpc>
                <a:spcPct val="150000"/>
              </a:lnSpc>
              <a:buAutoNum type="alphaLcParenR"/>
            </a:pPr>
            <a:r>
              <a:rPr lang="es-MX" sz="2400" dirty="0" smtClean="0"/>
              <a:t>Lo </a:t>
            </a:r>
            <a:r>
              <a:rPr lang="es-MX" sz="2400" dirty="0"/>
              <a:t>que pretende determinar para qué sirve: cuáles son sus cometidos, tareas, funciones, objetivos, etc. A esto lo llamaremos </a:t>
            </a:r>
            <a:r>
              <a:rPr lang="es-MX" sz="2400" b="1" dirty="0">
                <a:effectLst>
                  <a:outerShdw blurRad="38100" dist="38100" dir="2700000" algn="tl">
                    <a:srgbClr val="000000">
                      <a:alpha val="43137"/>
                    </a:srgbClr>
                  </a:outerShdw>
                </a:effectLst>
              </a:rPr>
              <a:t>finalidades</a:t>
            </a:r>
            <a:r>
              <a:rPr lang="es-MX" sz="2400" dirty="0"/>
              <a:t> de la animación sociocultural.</a:t>
            </a:r>
          </a:p>
        </p:txBody>
      </p:sp>
    </p:spTree>
    <p:extLst>
      <p:ext uri="{BB962C8B-B14F-4D97-AF65-F5344CB8AC3E}">
        <p14:creationId xmlns:p14="http://schemas.microsoft.com/office/powerpoint/2010/main" val="1726866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45827"/>
            <a:ext cx="8229600" cy="1143000"/>
          </a:xfrm>
        </p:spPr>
        <p:txBody>
          <a:bodyPr/>
          <a:lstStyle/>
          <a:p>
            <a:r>
              <a:rPr lang="es-MX" b="1" dirty="0" smtClean="0">
                <a:effectLst>
                  <a:outerShdw blurRad="38100" dist="38100" dir="2700000" algn="tl">
                    <a:srgbClr val="000000">
                      <a:alpha val="43137"/>
                    </a:srgbClr>
                  </a:outerShdw>
                </a:effectLst>
              </a:rPr>
              <a:t>Características </a:t>
            </a:r>
            <a:endParaRPr lang="es-MX"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2071389"/>
            <a:ext cx="8229600" cy="4525963"/>
          </a:xfrm>
        </p:spPr>
        <p:txBody>
          <a:bodyPr>
            <a:normAutofit/>
          </a:bodyPr>
          <a:lstStyle/>
          <a:p>
            <a:pPr marL="0" indent="0">
              <a:buNone/>
            </a:pPr>
            <a:r>
              <a:rPr lang="es-MX" dirty="0" smtClean="0"/>
              <a:t>1. </a:t>
            </a:r>
            <a:r>
              <a:rPr lang="es-MX" dirty="0"/>
              <a:t>La animación sociocultural como </a:t>
            </a:r>
            <a:r>
              <a:rPr lang="es-MX" b="1" dirty="0">
                <a:effectLst>
                  <a:outerShdw blurRad="38100" dist="38100" dir="2700000" algn="tl">
                    <a:srgbClr val="000000">
                      <a:alpha val="43137"/>
                    </a:srgbClr>
                  </a:outerShdw>
                </a:effectLst>
              </a:rPr>
              <a:t>acción, intervención, actuación</a:t>
            </a:r>
            <a:r>
              <a:rPr lang="es-MX" dirty="0"/>
              <a:t> ... </a:t>
            </a:r>
          </a:p>
          <a:p>
            <a:pPr marL="0" indent="0">
              <a:buNone/>
            </a:pPr>
            <a:endParaRPr lang="es-MX" dirty="0" smtClean="0"/>
          </a:p>
          <a:p>
            <a:pPr marL="0" indent="0">
              <a:buNone/>
            </a:pPr>
            <a:r>
              <a:rPr lang="es-MX" dirty="0" smtClean="0"/>
              <a:t>“Animación sociocultural”  designaría</a:t>
            </a:r>
            <a:r>
              <a:rPr lang="es-MX" dirty="0"/>
              <a:t>, pues, lo que hace el agente</a:t>
            </a:r>
            <a:r>
              <a:rPr lang="es-MX" dirty="0" smtClean="0"/>
              <a:t>.</a:t>
            </a:r>
          </a:p>
          <a:p>
            <a:pPr marL="0" indent="0">
              <a:buNone/>
            </a:pPr>
            <a:r>
              <a:rPr lang="es-MX" dirty="0" smtClean="0"/>
              <a:t> </a:t>
            </a:r>
            <a:endParaRPr lang="es-MX" dirty="0"/>
          </a:p>
        </p:txBody>
      </p:sp>
    </p:spTree>
    <p:extLst>
      <p:ext uri="{BB962C8B-B14F-4D97-AF65-F5344CB8AC3E}">
        <p14:creationId xmlns:p14="http://schemas.microsoft.com/office/powerpoint/2010/main" val="2227303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9843"/>
            <a:ext cx="8229600" cy="1143000"/>
          </a:xfrm>
        </p:spPr>
        <p:txBody>
          <a:bodyPr/>
          <a:lstStyle/>
          <a:p>
            <a:r>
              <a:rPr lang="es-MX" b="1" dirty="0">
                <a:effectLst>
                  <a:outerShdw blurRad="38100" dist="38100" dir="2700000" algn="tl">
                    <a:srgbClr val="000000">
                      <a:alpha val="43137"/>
                    </a:srgbClr>
                  </a:outerShdw>
                </a:effectLst>
              </a:rPr>
              <a:t>Características </a:t>
            </a:r>
            <a:endParaRPr lang="es-MX" dirty="0"/>
          </a:p>
        </p:txBody>
      </p:sp>
      <p:sp>
        <p:nvSpPr>
          <p:cNvPr id="3" name="2 Marcador de contenido"/>
          <p:cNvSpPr>
            <a:spLocks noGrp="1"/>
          </p:cNvSpPr>
          <p:nvPr>
            <p:ph idx="1"/>
          </p:nvPr>
        </p:nvSpPr>
        <p:spPr>
          <a:xfrm>
            <a:off x="457200" y="2287413"/>
            <a:ext cx="8229600" cy="4525963"/>
          </a:xfrm>
        </p:spPr>
        <p:txBody>
          <a:bodyPr>
            <a:normAutofit/>
          </a:bodyPr>
          <a:lstStyle/>
          <a:p>
            <a:pPr marL="0" indent="0" algn="just">
              <a:buNone/>
            </a:pPr>
            <a:r>
              <a:rPr lang="es-MX" sz="2800" dirty="0"/>
              <a:t>2. La animación sociocultural como </a:t>
            </a:r>
            <a:r>
              <a:rPr lang="es-MX" sz="2800" b="1" dirty="0">
                <a:effectLst>
                  <a:outerShdw blurRad="38100" dist="38100" dir="2700000" algn="tl">
                    <a:srgbClr val="000000">
                      <a:alpha val="43137"/>
                    </a:srgbClr>
                  </a:outerShdw>
                </a:effectLst>
              </a:rPr>
              <a:t>actividad o práctica social</a:t>
            </a:r>
            <a:r>
              <a:rPr lang="es-MX" sz="2800" dirty="0"/>
              <a:t>. «Animación sociocultural» designaría, pues, no tanto lo que hace exclusivamente el agente, sino lo que éste promueve: una actividad o una práctica social desarrollada conjuntamente por el agente y los destinatarios. </a:t>
            </a:r>
          </a:p>
        </p:txBody>
      </p:sp>
    </p:spTree>
    <p:extLst>
      <p:ext uri="{BB962C8B-B14F-4D97-AF65-F5344CB8AC3E}">
        <p14:creationId xmlns:p14="http://schemas.microsoft.com/office/powerpoint/2010/main" val="257714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45827"/>
            <a:ext cx="8229600" cy="1143000"/>
          </a:xfrm>
        </p:spPr>
        <p:txBody>
          <a:bodyPr/>
          <a:lstStyle/>
          <a:p>
            <a:r>
              <a:rPr lang="es-MX" b="1" dirty="0">
                <a:effectLst>
                  <a:outerShdw blurRad="38100" dist="38100" dir="2700000" algn="tl">
                    <a:srgbClr val="000000">
                      <a:alpha val="43137"/>
                    </a:srgbClr>
                  </a:outerShdw>
                </a:effectLst>
              </a:rPr>
              <a:t>Características </a:t>
            </a:r>
            <a:endParaRPr lang="es-MX" dirty="0"/>
          </a:p>
        </p:txBody>
      </p:sp>
      <p:sp>
        <p:nvSpPr>
          <p:cNvPr id="3" name="2 Marcador de contenido"/>
          <p:cNvSpPr>
            <a:spLocks noGrp="1"/>
          </p:cNvSpPr>
          <p:nvPr>
            <p:ph idx="1"/>
          </p:nvPr>
        </p:nvSpPr>
        <p:spPr>
          <a:xfrm>
            <a:off x="457200" y="2215405"/>
            <a:ext cx="8229600" cy="4525963"/>
          </a:xfrm>
        </p:spPr>
        <p:txBody>
          <a:bodyPr>
            <a:normAutofit/>
          </a:bodyPr>
          <a:lstStyle/>
          <a:p>
            <a:pPr marL="0" indent="0" algn="just">
              <a:buNone/>
            </a:pPr>
            <a:r>
              <a:rPr lang="es-MX" sz="2800" dirty="0"/>
              <a:t>3. La animación sociocultural </a:t>
            </a:r>
            <a:r>
              <a:rPr lang="es-MX" sz="2800" b="1" dirty="0">
                <a:effectLst>
                  <a:outerShdw blurRad="38100" dist="38100" dir="2700000" algn="tl">
                    <a:srgbClr val="000000">
                      <a:alpha val="43137"/>
                    </a:srgbClr>
                  </a:outerShdw>
                </a:effectLst>
              </a:rPr>
              <a:t>como un método, una manera de hacer o una técnica, un medio o instrumento</a:t>
            </a:r>
            <a:r>
              <a:rPr lang="es-MX" sz="2800" dirty="0"/>
              <a:t>. También como una metodología o una tecnología. Es decir, esta acepción matizaría a la primera, enfatizando el aspecto elaborado, metódico, etc., de la intervención. </a:t>
            </a:r>
          </a:p>
          <a:p>
            <a:pPr marL="0" indent="0" algn="just">
              <a:buNone/>
            </a:pPr>
            <a:endParaRPr lang="es-MX" sz="2800" dirty="0"/>
          </a:p>
        </p:txBody>
      </p:sp>
    </p:spTree>
    <p:extLst>
      <p:ext uri="{BB962C8B-B14F-4D97-AF65-F5344CB8AC3E}">
        <p14:creationId xmlns:p14="http://schemas.microsoft.com/office/powerpoint/2010/main" val="2141553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1893</Words>
  <Application>Microsoft Office PowerPoint</Application>
  <PresentationFormat>Presentación en pantalla (4:3)</PresentationFormat>
  <Paragraphs>128</Paragraphs>
  <Slides>34</Slides>
  <Notes>1</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Animación sociocultural (ASC)</vt:lpstr>
      <vt:lpstr>Concepción antropológico-cultural</vt:lpstr>
      <vt:lpstr>Animación sociocultural</vt:lpstr>
      <vt:lpstr> Tipos de cultura</vt:lpstr>
      <vt:lpstr>Presentación de PowerPoint</vt:lpstr>
      <vt:lpstr>Elementos que suelen aparecer en las definiciones de animación sociocultural: </vt:lpstr>
      <vt:lpstr>Características </vt:lpstr>
      <vt:lpstr>Características </vt:lpstr>
      <vt:lpstr>Características </vt:lpstr>
      <vt:lpstr>Características </vt:lpstr>
      <vt:lpstr>Características </vt:lpstr>
      <vt:lpstr>Características </vt:lpstr>
      <vt:lpstr>Características </vt:lpstr>
      <vt:lpstr>Presentación de PowerPoint</vt:lpstr>
      <vt:lpstr>1. La acción de proyectar o programar en animación sociocultural implica:  </vt:lpstr>
      <vt:lpstr>1. La acción de proyectar o programar en animación sociocultural implica:</vt:lpstr>
      <vt:lpstr>Presentación de PowerPoint</vt:lpstr>
      <vt:lpstr>2. Identificación del punto de partida, antecedentes y situación interna de la organización</vt:lpstr>
      <vt:lpstr>2.1.Identificación del punto de partida. Origen del proyecto</vt:lpstr>
      <vt:lpstr>2.2 Análisis interno de la organización gestora</vt:lpstr>
      <vt:lpstr>3. Bases contextuales del proyecto</vt:lpstr>
      <vt:lpstr>4. Contenidos, orientación y objetivos del proyecto </vt:lpstr>
      <vt:lpstr>5. Modelo de gestión y agentes que participan</vt:lpstr>
      <vt:lpstr>6. Factores de gestión del proyecto o programa</vt:lpstr>
      <vt:lpstr>6.1. Planificación y programación</vt:lpstr>
      <vt:lpstr>6.2. Factores jurídicos</vt:lpstr>
      <vt:lpstr>6.3. Factores organizativos y recursos humanos</vt:lpstr>
      <vt:lpstr>6.4. Factores infraestructurales y técnicos </vt:lpstr>
      <vt:lpstr>6.5. Gestión de la imagen y la comunicación </vt:lpstr>
      <vt:lpstr>6.6. Gestión de las relaciones</vt:lpstr>
      <vt:lpstr>6.7. Factores económicos</vt:lpstr>
      <vt:lpstr>6.8. Factores éticos y deontológicos</vt:lpstr>
      <vt:lpstr>6.9. Otros factores específicos</vt:lpstr>
      <vt:lpstr>6.10. Proceso de evaluación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OfficeDepot</dc:creator>
  <cp:lastModifiedBy>OfficeDepot</cp:lastModifiedBy>
  <cp:revision>22</cp:revision>
  <dcterms:created xsi:type="dcterms:W3CDTF">2016-04-02T00:14:37Z</dcterms:created>
  <dcterms:modified xsi:type="dcterms:W3CDTF">2016-04-04T03:35:44Z</dcterms:modified>
</cp:coreProperties>
</file>