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46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11813-3601-48E9-9679-3E81229360BE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0F4C398-B34F-4DE3-AF37-911050AC43D3}">
      <dgm:prSet phldrT="[Texto]"/>
      <dgm:spPr/>
      <dgm:t>
        <a:bodyPr/>
        <a:lstStyle/>
        <a:p>
          <a:r>
            <a:rPr lang="es-MX" dirty="0" smtClean="0"/>
            <a:t>Conocimiento teórico </a:t>
          </a:r>
          <a:endParaRPr lang="es-MX" dirty="0"/>
        </a:p>
      </dgm:t>
    </dgm:pt>
    <dgm:pt modelId="{D24A5706-5ED7-4F36-BEE5-A17493B1F812}" type="parTrans" cxnId="{1CB8A8A2-CAB4-4F53-906E-4925B2B5D62A}">
      <dgm:prSet/>
      <dgm:spPr/>
      <dgm:t>
        <a:bodyPr/>
        <a:lstStyle/>
        <a:p>
          <a:endParaRPr lang="es-MX"/>
        </a:p>
      </dgm:t>
    </dgm:pt>
    <dgm:pt modelId="{76B7B7B3-69F8-4CEA-8996-FF2BB23C939B}" type="sibTrans" cxnId="{1CB8A8A2-CAB4-4F53-906E-4925B2B5D62A}">
      <dgm:prSet/>
      <dgm:spPr/>
      <dgm:t>
        <a:bodyPr/>
        <a:lstStyle/>
        <a:p>
          <a:endParaRPr lang="es-MX"/>
        </a:p>
      </dgm:t>
    </dgm:pt>
    <dgm:pt modelId="{39C91ECC-BE0F-4E8D-AA71-08C0AA4C5826}">
      <dgm:prSet phldrT="[Texto]"/>
      <dgm:spPr/>
      <dgm:t>
        <a:bodyPr/>
        <a:lstStyle/>
        <a:p>
          <a:r>
            <a:rPr lang="es-MX" dirty="0" smtClean="0"/>
            <a:t>Instrumento de los procesos de reflexión </a:t>
          </a:r>
          <a:endParaRPr lang="es-MX" dirty="0"/>
        </a:p>
      </dgm:t>
    </dgm:pt>
    <dgm:pt modelId="{A91FD651-7A62-4E6D-8103-DEC88A65324D}" type="parTrans" cxnId="{44EFC09E-E3A6-4078-BBE6-7A32EBE6283D}">
      <dgm:prSet/>
      <dgm:spPr/>
      <dgm:t>
        <a:bodyPr/>
        <a:lstStyle/>
        <a:p>
          <a:endParaRPr lang="es-MX"/>
        </a:p>
      </dgm:t>
    </dgm:pt>
    <dgm:pt modelId="{01AD3266-06EB-42A9-B233-8A45968D2F85}" type="sibTrans" cxnId="{44EFC09E-E3A6-4078-BBE6-7A32EBE6283D}">
      <dgm:prSet/>
      <dgm:spPr/>
      <dgm:t>
        <a:bodyPr/>
        <a:lstStyle/>
        <a:p>
          <a:endParaRPr lang="es-MX"/>
        </a:p>
      </dgm:t>
    </dgm:pt>
    <dgm:pt modelId="{0A9A73ED-6804-4616-8F5B-662F47D999CD}">
      <dgm:prSet phldrT="[Texto]"/>
      <dgm:spPr/>
      <dgm:t>
        <a:bodyPr/>
        <a:lstStyle/>
        <a:p>
          <a:r>
            <a:rPr lang="es-MX" dirty="0" smtClean="0"/>
            <a:t>Pensamiento práctico </a:t>
          </a:r>
          <a:endParaRPr lang="es-MX" dirty="0"/>
        </a:p>
      </dgm:t>
    </dgm:pt>
    <dgm:pt modelId="{A5954E79-5C5E-438E-8638-5DD5B94A1345}" type="parTrans" cxnId="{F4A4A225-3993-4631-9050-6BA4BB1C9071}">
      <dgm:prSet/>
      <dgm:spPr/>
      <dgm:t>
        <a:bodyPr/>
        <a:lstStyle/>
        <a:p>
          <a:endParaRPr lang="es-MX"/>
        </a:p>
      </dgm:t>
    </dgm:pt>
    <dgm:pt modelId="{5CDE3803-F8B0-4CC2-8DC1-929BD870169C}" type="sibTrans" cxnId="{F4A4A225-3993-4631-9050-6BA4BB1C9071}">
      <dgm:prSet/>
      <dgm:spPr/>
      <dgm:t>
        <a:bodyPr/>
        <a:lstStyle/>
        <a:p>
          <a:endParaRPr lang="es-MX"/>
        </a:p>
      </dgm:t>
    </dgm:pt>
    <dgm:pt modelId="{09B059DD-CBA7-49D4-A166-E337513FF298}" type="pres">
      <dgm:prSet presAssocID="{87811813-3601-48E9-9679-3E81229360B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992B877-56EC-4D3A-8A25-23B8B17F5F0F}" type="pres">
      <dgm:prSet presAssocID="{87811813-3601-48E9-9679-3E81229360BE}" presName="dummyMaxCanvas" presStyleCnt="0">
        <dgm:presLayoutVars/>
      </dgm:prSet>
      <dgm:spPr/>
    </dgm:pt>
    <dgm:pt modelId="{0EB22561-B29C-4E37-A2B2-482AAC0A68F6}" type="pres">
      <dgm:prSet presAssocID="{87811813-3601-48E9-9679-3E81229360B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9B76DE-2F0F-4057-B2BB-34E5ADDF4169}" type="pres">
      <dgm:prSet presAssocID="{87811813-3601-48E9-9679-3E81229360B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3606EA-AE99-424B-8965-F39A6AF6492F}" type="pres">
      <dgm:prSet presAssocID="{87811813-3601-48E9-9679-3E81229360B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E33130-2CA5-4AC1-A93E-A403AD856B74}" type="pres">
      <dgm:prSet presAssocID="{87811813-3601-48E9-9679-3E81229360B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95F04A-7C0B-4C7C-9C63-28913C5E14D6}" type="pres">
      <dgm:prSet presAssocID="{87811813-3601-48E9-9679-3E81229360B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8F0F15-6B22-4A8F-A382-0A8FAFDE6FF7}" type="pres">
      <dgm:prSet presAssocID="{87811813-3601-48E9-9679-3E81229360B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364536-7806-4E8E-B769-A81F04857123}" type="pres">
      <dgm:prSet presAssocID="{87811813-3601-48E9-9679-3E81229360B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3FDFFF-5C54-4F95-9D8C-74675641979B}" type="pres">
      <dgm:prSet presAssocID="{87811813-3601-48E9-9679-3E81229360B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5566DE-8DE1-4D08-8679-317293A20356}" type="presOf" srcId="{76B7B7B3-69F8-4CEA-8996-FF2BB23C939B}" destId="{92E33130-2CA5-4AC1-A93E-A403AD856B74}" srcOrd="0" destOrd="0" presId="urn:microsoft.com/office/officeart/2005/8/layout/vProcess5"/>
    <dgm:cxn modelId="{F4A4A225-3993-4631-9050-6BA4BB1C9071}" srcId="{87811813-3601-48E9-9679-3E81229360BE}" destId="{0A9A73ED-6804-4616-8F5B-662F47D999CD}" srcOrd="2" destOrd="0" parTransId="{A5954E79-5C5E-438E-8638-5DD5B94A1345}" sibTransId="{5CDE3803-F8B0-4CC2-8DC1-929BD870169C}"/>
    <dgm:cxn modelId="{80E9C745-DE57-416E-A502-5B59A50F5BF5}" type="presOf" srcId="{0A9A73ED-6804-4616-8F5B-662F47D999CD}" destId="{503606EA-AE99-424B-8965-F39A6AF6492F}" srcOrd="0" destOrd="0" presId="urn:microsoft.com/office/officeart/2005/8/layout/vProcess5"/>
    <dgm:cxn modelId="{899CCCA2-E852-44FC-A739-84E7746B09DB}" type="presOf" srcId="{39C91ECC-BE0F-4E8D-AA71-08C0AA4C5826}" destId="{97364536-7806-4E8E-B769-A81F04857123}" srcOrd="1" destOrd="0" presId="urn:microsoft.com/office/officeart/2005/8/layout/vProcess5"/>
    <dgm:cxn modelId="{44EFC09E-E3A6-4078-BBE6-7A32EBE6283D}" srcId="{87811813-3601-48E9-9679-3E81229360BE}" destId="{39C91ECC-BE0F-4E8D-AA71-08C0AA4C5826}" srcOrd="1" destOrd="0" parTransId="{A91FD651-7A62-4E6D-8103-DEC88A65324D}" sibTransId="{01AD3266-06EB-42A9-B233-8A45968D2F85}"/>
    <dgm:cxn modelId="{8CD92E91-C799-475D-9379-44F18B9BC525}" type="presOf" srcId="{A0F4C398-B34F-4DE3-AF37-911050AC43D3}" destId="{0EB22561-B29C-4E37-A2B2-482AAC0A68F6}" srcOrd="0" destOrd="0" presId="urn:microsoft.com/office/officeart/2005/8/layout/vProcess5"/>
    <dgm:cxn modelId="{32559B2A-15D7-4765-A1D6-7E1978CB5C11}" type="presOf" srcId="{39C91ECC-BE0F-4E8D-AA71-08C0AA4C5826}" destId="{109B76DE-2F0F-4057-B2BB-34E5ADDF4169}" srcOrd="0" destOrd="0" presId="urn:microsoft.com/office/officeart/2005/8/layout/vProcess5"/>
    <dgm:cxn modelId="{D0BF8FD6-78B2-4BEE-88DB-67594BC08DF2}" type="presOf" srcId="{01AD3266-06EB-42A9-B233-8A45968D2F85}" destId="{3695F04A-7C0B-4C7C-9C63-28913C5E14D6}" srcOrd="0" destOrd="0" presId="urn:microsoft.com/office/officeart/2005/8/layout/vProcess5"/>
    <dgm:cxn modelId="{F963B27B-696D-48C6-BC99-160672C58464}" type="presOf" srcId="{87811813-3601-48E9-9679-3E81229360BE}" destId="{09B059DD-CBA7-49D4-A166-E337513FF298}" srcOrd="0" destOrd="0" presId="urn:microsoft.com/office/officeart/2005/8/layout/vProcess5"/>
    <dgm:cxn modelId="{C78D20AC-8F87-4A1D-80A9-493E4FE59C00}" type="presOf" srcId="{0A9A73ED-6804-4616-8F5B-662F47D999CD}" destId="{043FDFFF-5C54-4F95-9D8C-74675641979B}" srcOrd="1" destOrd="0" presId="urn:microsoft.com/office/officeart/2005/8/layout/vProcess5"/>
    <dgm:cxn modelId="{1CB8A8A2-CAB4-4F53-906E-4925B2B5D62A}" srcId="{87811813-3601-48E9-9679-3E81229360BE}" destId="{A0F4C398-B34F-4DE3-AF37-911050AC43D3}" srcOrd="0" destOrd="0" parTransId="{D24A5706-5ED7-4F36-BEE5-A17493B1F812}" sibTransId="{76B7B7B3-69F8-4CEA-8996-FF2BB23C939B}"/>
    <dgm:cxn modelId="{FF7FD8C7-B9AA-4360-AB96-DFD2DF400E1D}" type="presOf" srcId="{A0F4C398-B34F-4DE3-AF37-911050AC43D3}" destId="{718F0F15-6B22-4A8F-A382-0A8FAFDE6FF7}" srcOrd="1" destOrd="0" presId="urn:microsoft.com/office/officeart/2005/8/layout/vProcess5"/>
    <dgm:cxn modelId="{1F673836-68CE-42D0-BEAE-0DFD465B7C63}" type="presParOf" srcId="{09B059DD-CBA7-49D4-A166-E337513FF298}" destId="{1992B877-56EC-4D3A-8A25-23B8B17F5F0F}" srcOrd="0" destOrd="0" presId="urn:microsoft.com/office/officeart/2005/8/layout/vProcess5"/>
    <dgm:cxn modelId="{AC195187-1308-48BD-ACE7-5EE0E1E60467}" type="presParOf" srcId="{09B059DD-CBA7-49D4-A166-E337513FF298}" destId="{0EB22561-B29C-4E37-A2B2-482AAC0A68F6}" srcOrd="1" destOrd="0" presId="urn:microsoft.com/office/officeart/2005/8/layout/vProcess5"/>
    <dgm:cxn modelId="{53C046A7-D477-4A72-B246-7D0CF709C542}" type="presParOf" srcId="{09B059DD-CBA7-49D4-A166-E337513FF298}" destId="{109B76DE-2F0F-4057-B2BB-34E5ADDF4169}" srcOrd="2" destOrd="0" presId="urn:microsoft.com/office/officeart/2005/8/layout/vProcess5"/>
    <dgm:cxn modelId="{B621C666-F2DB-4332-B59D-429D11492911}" type="presParOf" srcId="{09B059DD-CBA7-49D4-A166-E337513FF298}" destId="{503606EA-AE99-424B-8965-F39A6AF6492F}" srcOrd="3" destOrd="0" presId="urn:microsoft.com/office/officeart/2005/8/layout/vProcess5"/>
    <dgm:cxn modelId="{EEEA3C73-6E84-4AF5-BD84-883FC1083A2A}" type="presParOf" srcId="{09B059DD-CBA7-49D4-A166-E337513FF298}" destId="{92E33130-2CA5-4AC1-A93E-A403AD856B74}" srcOrd="4" destOrd="0" presId="urn:microsoft.com/office/officeart/2005/8/layout/vProcess5"/>
    <dgm:cxn modelId="{F10B1097-8F2D-489D-8B2C-4AF09FFC6ABB}" type="presParOf" srcId="{09B059DD-CBA7-49D4-A166-E337513FF298}" destId="{3695F04A-7C0B-4C7C-9C63-28913C5E14D6}" srcOrd="5" destOrd="0" presId="urn:microsoft.com/office/officeart/2005/8/layout/vProcess5"/>
    <dgm:cxn modelId="{A67B98AB-BD71-41FC-88C1-576D478698BA}" type="presParOf" srcId="{09B059DD-CBA7-49D4-A166-E337513FF298}" destId="{718F0F15-6B22-4A8F-A382-0A8FAFDE6FF7}" srcOrd="6" destOrd="0" presId="urn:microsoft.com/office/officeart/2005/8/layout/vProcess5"/>
    <dgm:cxn modelId="{1F50505C-7DF1-42AC-9B7E-A4DA783A4ED8}" type="presParOf" srcId="{09B059DD-CBA7-49D4-A166-E337513FF298}" destId="{97364536-7806-4E8E-B769-A81F04857123}" srcOrd="7" destOrd="0" presId="urn:microsoft.com/office/officeart/2005/8/layout/vProcess5"/>
    <dgm:cxn modelId="{1FF46042-F5D4-4329-842A-54E922B8D7F3}" type="presParOf" srcId="{09B059DD-CBA7-49D4-A166-E337513FF298}" destId="{043FDFFF-5C54-4F95-9D8C-74675641979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523E17-5988-4205-8D2B-D7A151B26A3A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D89D5DC-9F56-47F4-BFF8-0B9E03959B49}">
      <dgm:prSet phldrT="[Texto]" custT="1"/>
      <dgm:spPr/>
      <dgm:t>
        <a:bodyPr/>
        <a:lstStyle/>
        <a:p>
          <a:r>
            <a:rPr lang="es-MX" sz="2800" dirty="0" smtClean="0"/>
            <a:t>Pensamiento práctico  </a:t>
          </a:r>
          <a:endParaRPr lang="es-MX" sz="2800" dirty="0"/>
        </a:p>
      </dgm:t>
    </dgm:pt>
    <dgm:pt modelId="{7DC5CCF2-4222-462D-9A68-7E1E627D2D18}" type="parTrans" cxnId="{6C62ABD0-8744-42B9-BCD1-F51FF056AEBB}">
      <dgm:prSet/>
      <dgm:spPr/>
      <dgm:t>
        <a:bodyPr/>
        <a:lstStyle/>
        <a:p>
          <a:endParaRPr lang="es-MX"/>
        </a:p>
      </dgm:t>
    </dgm:pt>
    <dgm:pt modelId="{C7249ABC-4586-43D7-A002-C2C43EA796DC}" type="sibTrans" cxnId="{6C62ABD0-8744-42B9-BCD1-F51FF056AEBB}">
      <dgm:prSet/>
      <dgm:spPr/>
      <dgm:t>
        <a:bodyPr/>
        <a:lstStyle/>
        <a:p>
          <a:endParaRPr lang="es-MX"/>
        </a:p>
      </dgm:t>
    </dgm:pt>
    <dgm:pt modelId="{13CF4994-12BB-45E4-97AB-349197E88EAC}">
      <dgm:prSet phldrT="[Texto]"/>
      <dgm:spPr/>
      <dgm:t>
        <a:bodyPr/>
        <a:lstStyle/>
        <a:p>
          <a:r>
            <a:rPr lang="es-MX" dirty="0" smtClean="0"/>
            <a:t>Conocimiento en la acción </a:t>
          </a:r>
          <a:endParaRPr lang="es-MX" dirty="0"/>
        </a:p>
      </dgm:t>
    </dgm:pt>
    <dgm:pt modelId="{4A73A22E-E152-4DD7-B385-8CD0E1F9918E}" type="parTrans" cxnId="{B721F48A-A6D6-4D19-A086-13C5AAA97AC5}">
      <dgm:prSet/>
      <dgm:spPr/>
      <dgm:t>
        <a:bodyPr/>
        <a:lstStyle/>
        <a:p>
          <a:endParaRPr lang="es-MX"/>
        </a:p>
      </dgm:t>
    </dgm:pt>
    <dgm:pt modelId="{255EED70-2738-4579-9D9A-05AD0D75F948}" type="sibTrans" cxnId="{B721F48A-A6D6-4D19-A086-13C5AAA97AC5}">
      <dgm:prSet/>
      <dgm:spPr/>
      <dgm:t>
        <a:bodyPr/>
        <a:lstStyle/>
        <a:p>
          <a:endParaRPr lang="es-MX"/>
        </a:p>
      </dgm:t>
    </dgm:pt>
    <dgm:pt modelId="{932A95AF-AA3B-436F-BB20-2B4A10B3D720}">
      <dgm:prSet phldrT="[Texto]"/>
      <dgm:spPr/>
      <dgm:t>
        <a:bodyPr/>
        <a:lstStyle/>
        <a:p>
          <a:r>
            <a:rPr lang="es-MX" dirty="0" smtClean="0"/>
            <a:t>Reflexión en y durante la acción </a:t>
          </a:r>
          <a:endParaRPr lang="es-MX" dirty="0"/>
        </a:p>
      </dgm:t>
    </dgm:pt>
    <dgm:pt modelId="{498734B8-8BA8-419C-86FF-0462C1BE2DE2}" type="parTrans" cxnId="{74CB2FEB-74E7-4877-971D-F00D710C732C}">
      <dgm:prSet/>
      <dgm:spPr/>
      <dgm:t>
        <a:bodyPr/>
        <a:lstStyle/>
        <a:p>
          <a:endParaRPr lang="es-MX"/>
        </a:p>
      </dgm:t>
    </dgm:pt>
    <dgm:pt modelId="{EB57B17D-D89C-49C9-BBD9-6564CC14AC3E}" type="sibTrans" cxnId="{74CB2FEB-74E7-4877-971D-F00D710C732C}">
      <dgm:prSet/>
      <dgm:spPr/>
      <dgm:t>
        <a:bodyPr/>
        <a:lstStyle/>
        <a:p>
          <a:endParaRPr lang="es-MX"/>
        </a:p>
      </dgm:t>
    </dgm:pt>
    <dgm:pt modelId="{D403A44D-A60C-4655-A235-87AA2021AA86}">
      <dgm:prSet phldrT="[Texto]"/>
      <dgm:spPr/>
      <dgm:t>
        <a:bodyPr/>
        <a:lstStyle/>
        <a:p>
          <a:r>
            <a:rPr lang="es-MX" dirty="0" smtClean="0"/>
            <a:t>Reflexión sobre la acción y sobre la reflexión en la acción </a:t>
          </a:r>
          <a:endParaRPr lang="es-MX" dirty="0"/>
        </a:p>
      </dgm:t>
    </dgm:pt>
    <dgm:pt modelId="{8EF46122-BBEA-4B4F-920E-1FDEF90BA364}" type="parTrans" cxnId="{F8AA500C-905C-4E36-BA95-447659F19977}">
      <dgm:prSet/>
      <dgm:spPr/>
      <dgm:t>
        <a:bodyPr/>
        <a:lstStyle/>
        <a:p>
          <a:endParaRPr lang="es-MX"/>
        </a:p>
      </dgm:t>
    </dgm:pt>
    <dgm:pt modelId="{2014702B-7DAA-4245-A484-B3AB32EC1B7A}" type="sibTrans" cxnId="{F8AA500C-905C-4E36-BA95-447659F19977}">
      <dgm:prSet/>
      <dgm:spPr/>
      <dgm:t>
        <a:bodyPr/>
        <a:lstStyle/>
        <a:p>
          <a:endParaRPr lang="es-MX"/>
        </a:p>
      </dgm:t>
    </dgm:pt>
    <dgm:pt modelId="{8F5B8DD6-94B6-44A4-A947-40846C1D6B0C}" type="pres">
      <dgm:prSet presAssocID="{45523E17-5988-4205-8D2B-D7A151B26A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0E920A3-8441-4733-B066-6A4DB2D770D4}" type="pres">
      <dgm:prSet presAssocID="{BD89D5DC-9F56-47F4-BFF8-0B9E03959B49}" presName="hierRoot1" presStyleCnt="0">
        <dgm:presLayoutVars>
          <dgm:hierBranch val="init"/>
        </dgm:presLayoutVars>
      </dgm:prSet>
      <dgm:spPr/>
    </dgm:pt>
    <dgm:pt modelId="{84C8B1A1-A336-44A0-9DD0-6536309D2E78}" type="pres">
      <dgm:prSet presAssocID="{BD89D5DC-9F56-47F4-BFF8-0B9E03959B49}" presName="rootComposite1" presStyleCnt="0"/>
      <dgm:spPr/>
    </dgm:pt>
    <dgm:pt modelId="{A597E73E-9C5A-43BD-BCB1-4706D10A767E}" type="pres">
      <dgm:prSet presAssocID="{BD89D5DC-9F56-47F4-BFF8-0B9E03959B4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0740E7D-171B-43E4-BF82-A634235222B4}" type="pres">
      <dgm:prSet presAssocID="{BD89D5DC-9F56-47F4-BFF8-0B9E03959B49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09D4BC4-4AFD-41F3-A4ED-C0EB4BFCD12E}" type="pres">
      <dgm:prSet presAssocID="{BD89D5DC-9F56-47F4-BFF8-0B9E03959B49}" presName="hierChild2" presStyleCnt="0"/>
      <dgm:spPr/>
    </dgm:pt>
    <dgm:pt modelId="{B2344984-4BBB-48B3-8E40-F492735457BC}" type="pres">
      <dgm:prSet presAssocID="{4A73A22E-E152-4DD7-B385-8CD0E1F9918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E64A5672-6CCF-486C-AF03-B7C635F4F157}" type="pres">
      <dgm:prSet presAssocID="{13CF4994-12BB-45E4-97AB-349197E88EAC}" presName="hierRoot2" presStyleCnt="0">
        <dgm:presLayoutVars>
          <dgm:hierBranch val="init"/>
        </dgm:presLayoutVars>
      </dgm:prSet>
      <dgm:spPr/>
    </dgm:pt>
    <dgm:pt modelId="{871C96A2-6495-4F2A-86BE-CE0362F4510A}" type="pres">
      <dgm:prSet presAssocID="{13CF4994-12BB-45E4-97AB-349197E88EAC}" presName="rootComposite" presStyleCnt="0"/>
      <dgm:spPr/>
    </dgm:pt>
    <dgm:pt modelId="{BA0E5D00-C39C-447F-AA56-67974AE5C0F1}" type="pres">
      <dgm:prSet presAssocID="{13CF4994-12BB-45E4-97AB-349197E88EA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9E345A-5620-4720-966D-B619A6F71C72}" type="pres">
      <dgm:prSet presAssocID="{13CF4994-12BB-45E4-97AB-349197E88EAC}" presName="rootConnector" presStyleLbl="node2" presStyleIdx="0" presStyleCnt="3"/>
      <dgm:spPr/>
      <dgm:t>
        <a:bodyPr/>
        <a:lstStyle/>
        <a:p>
          <a:endParaRPr lang="es-MX"/>
        </a:p>
      </dgm:t>
    </dgm:pt>
    <dgm:pt modelId="{1E50D125-DA6E-4710-8F2F-A85D04B9AE79}" type="pres">
      <dgm:prSet presAssocID="{13CF4994-12BB-45E4-97AB-349197E88EAC}" presName="hierChild4" presStyleCnt="0"/>
      <dgm:spPr/>
    </dgm:pt>
    <dgm:pt modelId="{67C237E1-8A77-44F8-A90D-A2AC677274E1}" type="pres">
      <dgm:prSet presAssocID="{13CF4994-12BB-45E4-97AB-349197E88EAC}" presName="hierChild5" presStyleCnt="0"/>
      <dgm:spPr/>
    </dgm:pt>
    <dgm:pt modelId="{05828D2C-13CB-4F72-9F59-36B98EB4B284}" type="pres">
      <dgm:prSet presAssocID="{498734B8-8BA8-419C-86FF-0462C1BE2DE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9BAB190A-A184-4EA0-BE8E-8C7CBADE60B8}" type="pres">
      <dgm:prSet presAssocID="{932A95AF-AA3B-436F-BB20-2B4A10B3D720}" presName="hierRoot2" presStyleCnt="0">
        <dgm:presLayoutVars>
          <dgm:hierBranch val="init"/>
        </dgm:presLayoutVars>
      </dgm:prSet>
      <dgm:spPr/>
    </dgm:pt>
    <dgm:pt modelId="{AD98801C-A856-467F-A475-BAE5F0639283}" type="pres">
      <dgm:prSet presAssocID="{932A95AF-AA3B-436F-BB20-2B4A10B3D720}" presName="rootComposite" presStyleCnt="0"/>
      <dgm:spPr/>
    </dgm:pt>
    <dgm:pt modelId="{3FFD179A-B476-4184-BE1F-8F0723CD43D7}" type="pres">
      <dgm:prSet presAssocID="{932A95AF-AA3B-436F-BB20-2B4A10B3D72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0951E9-92A5-4227-B32A-AEAB799DA2B0}" type="pres">
      <dgm:prSet presAssocID="{932A95AF-AA3B-436F-BB20-2B4A10B3D720}" presName="rootConnector" presStyleLbl="node2" presStyleIdx="1" presStyleCnt="3"/>
      <dgm:spPr/>
      <dgm:t>
        <a:bodyPr/>
        <a:lstStyle/>
        <a:p>
          <a:endParaRPr lang="es-MX"/>
        </a:p>
      </dgm:t>
    </dgm:pt>
    <dgm:pt modelId="{54481F96-EA38-4E8A-B3D9-F5DF40B64793}" type="pres">
      <dgm:prSet presAssocID="{932A95AF-AA3B-436F-BB20-2B4A10B3D720}" presName="hierChild4" presStyleCnt="0"/>
      <dgm:spPr/>
    </dgm:pt>
    <dgm:pt modelId="{1AD615D3-EA01-429F-8EC8-2929E5D97384}" type="pres">
      <dgm:prSet presAssocID="{932A95AF-AA3B-436F-BB20-2B4A10B3D720}" presName="hierChild5" presStyleCnt="0"/>
      <dgm:spPr/>
    </dgm:pt>
    <dgm:pt modelId="{B00F6143-1F1D-4F8B-B6F3-D55291585366}" type="pres">
      <dgm:prSet presAssocID="{8EF46122-BBEA-4B4F-920E-1FDEF90BA364}" presName="Name37" presStyleLbl="parChTrans1D2" presStyleIdx="2" presStyleCnt="3"/>
      <dgm:spPr/>
      <dgm:t>
        <a:bodyPr/>
        <a:lstStyle/>
        <a:p>
          <a:endParaRPr lang="es-MX"/>
        </a:p>
      </dgm:t>
    </dgm:pt>
    <dgm:pt modelId="{CB00D644-95DE-425B-9B05-F64B2DD3185D}" type="pres">
      <dgm:prSet presAssocID="{D403A44D-A60C-4655-A235-87AA2021AA86}" presName="hierRoot2" presStyleCnt="0">
        <dgm:presLayoutVars>
          <dgm:hierBranch val="init"/>
        </dgm:presLayoutVars>
      </dgm:prSet>
      <dgm:spPr/>
    </dgm:pt>
    <dgm:pt modelId="{6FBF432D-7688-482E-A234-73A82BA35734}" type="pres">
      <dgm:prSet presAssocID="{D403A44D-A60C-4655-A235-87AA2021AA86}" presName="rootComposite" presStyleCnt="0"/>
      <dgm:spPr/>
    </dgm:pt>
    <dgm:pt modelId="{CE8F99D9-1501-4E8B-B269-35455AA10EA4}" type="pres">
      <dgm:prSet presAssocID="{D403A44D-A60C-4655-A235-87AA2021AA8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65ADB45-F381-45B6-AC6F-DB893971F2D3}" type="pres">
      <dgm:prSet presAssocID="{D403A44D-A60C-4655-A235-87AA2021AA86}" presName="rootConnector" presStyleLbl="node2" presStyleIdx="2" presStyleCnt="3"/>
      <dgm:spPr/>
      <dgm:t>
        <a:bodyPr/>
        <a:lstStyle/>
        <a:p>
          <a:endParaRPr lang="es-MX"/>
        </a:p>
      </dgm:t>
    </dgm:pt>
    <dgm:pt modelId="{54D5F087-5F66-45FF-A268-FDE61FA0D889}" type="pres">
      <dgm:prSet presAssocID="{D403A44D-A60C-4655-A235-87AA2021AA86}" presName="hierChild4" presStyleCnt="0"/>
      <dgm:spPr/>
    </dgm:pt>
    <dgm:pt modelId="{1AB60E40-8B3B-4844-A5D4-95E3097F5015}" type="pres">
      <dgm:prSet presAssocID="{D403A44D-A60C-4655-A235-87AA2021AA86}" presName="hierChild5" presStyleCnt="0"/>
      <dgm:spPr/>
    </dgm:pt>
    <dgm:pt modelId="{041E55E5-3FF1-411D-BF39-B3E6DDAD4CD2}" type="pres">
      <dgm:prSet presAssocID="{BD89D5DC-9F56-47F4-BFF8-0B9E03959B49}" presName="hierChild3" presStyleCnt="0"/>
      <dgm:spPr/>
    </dgm:pt>
  </dgm:ptLst>
  <dgm:cxnLst>
    <dgm:cxn modelId="{31EADC93-E757-4099-A2E7-6B8BC0EA9430}" type="presOf" srcId="{13CF4994-12BB-45E4-97AB-349197E88EAC}" destId="{3E9E345A-5620-4720-966D-B619A6F71C72}" srcOrd="1" destOrd="0" presId="urn:microsoft.com/office/officeart/2005/8/layout/orgChart1"/>
    <dgm:cxn modelId="{8006835E-DAE6-4552-8057-179E33664410}" type="presOf" srcId="{BD89D5DC-9F56-47F4-BFF8-0B9E03959B49}" destId="{A597E73E-9C5A-43BD-BCB1-4706D10A767E}" srcOrd="0" destOrd="0" presId="urn:microsoft.com/office/officeart/2005/8/layout/orgChart1"/>
    <dgm:cxn modelId="{1F38186A-CBFB-470D-A1B2-7361FFA85E96}" type="presOf" srcId="{932A95AF-AA3B-436F-BB20-2B4A10B3D720}" destId="{3FFD179A-B476-4184-BE1F-8F0723CD43D7}" srcOrd="0" destOrd="0" presId="urn:microsoft.com/office/officeart/2005/8/layout/orgChart1"/>
    <dgm:cxn modelId="{74CB2FEB-74E7-4877-971D-F00D710C732C}" srcId="{BD89D5DC-9F56-47F4-BFF8-0B9E03959B49}" destId="{932A95AF-AA3B-436F-BB20-2B4A10B3D720}" srcOrd="1" destOrd="0" parTransId="{498734B8-8BA8-419C-86FF-0462C1BE2DE2}" sibTransId="{EB57B17D-D89C-49C9-BBD9-6564CC14AC3E}"/>
    <dgm:cxn modelId="{6C62ABD0-8744-42B9-BCD1-F51FF056AEBB}" srcId="{45523E17-5988-4205-8D2B-D7A151B26A3A}" destId="{BD89D5DC-9F56-47F4-BFF8-0B9E03959B49}" srcOrd="0" destOrd="0" parTransId="{7DC5CCF2-4222-462D-9A68-7E1E627D2D18}" sibTransId="{C7249ABC-4586-43D7-A002-C2C43EA796DC}"/>
    <dgm:cxn modelId="{E14E914C-4F26-49C1-949D-D26E3520DFCF}" type="presOf" srcId="{4A73A22E-E152-4DD7-B385-8CD0E1F9918E}" destId="{B2344984-4BBB-48B3-8E40-F492735457BC}" srcOrd="0" destOrd="0" presId="urn:microsoft.com/office/officeart/2005/8/layout/orgChart1"/>
    <dgm:cxn modelId="{A8F79B64-055F-4935-AB63-ABC9415E3AE7}" type="presOf" srcId="{498734B8-8BA8-419C-86FF-0462C1BE2DE2}" destId="{05828D2C-13CB-4F72-9F59-36B98EB4B284}" srcOrd="0" destOrd="0" presId="urn:microsoft.com/office/officeart/2005/8/layout/orgChart1"/>
    <dgm:cxn modelId="{F8AA500C-905C-4E36-BA95-447659F19977}" srcId="{BD89D5DC-9F56-47F4-BFF8-0B9E03959B49}" destId="{D403A44D-A60C-4655-A235-87AA2021AA86}" srcOrd="2" destOrd="0" parTransId="{8EF46122-BBEA-4B4F-920E-1FDEF90BA364}" sibTransId="{2014702B-7DAA-4245-A484-B3AB32EC1B7A}"/>
    <dgm:cxn modelId="{9DEE9CF0-EC9D-478F-ABD3-23C462CBCFBE}" type="presOf" srcId="{13CF4994-12BB-45E4-97AB-349197E88EAC}" destId="{BA0E5D00-C39C-447F-AA56-67974AE5C0F1}" srcOrd="0" destOrd="0" presId="urn:microsoft.com/office/officeart/2005/8/layout/orgChart1"/>
    <dgm:cxn modelId="{088087FA-57B0-4D48-9098-E7A5419FC6D5}" type="presOf" srcId="{8EF46122-BBEA-4B4F-920E-1FDEF90BA364}" destId="{B00F6143-1F1D-4F8B-B6F3-D55291585366}" srcOrd="0" destOrd="0" presId="urn:microsoft.com/office/officeart/2005/8/layout/orgChart1"/>
    <dgm:cxn modelId="{7E25DE5B-31B8-426A-832C-6F5B5687A4EC}" type="presOf" srcId="{BD89D5DC-9F56-47F4-BFF8-0B9E03959B49}" destId="{10740E7D-171B-43E4-BF82-A634235222B4}" srcOrd="1" destOrd="0" presId="urn:microsoft.com/office/officeart/2005/8/layout/orgChart1"/>
    <dgm:cxn modelId="{B721F48A-A6D6-4D19-A086-13C5AAA97AC5}" srcId="{BD89D5DC-9F56-47F4-BFF8-0B9E03959B49}" destId="{13CF4994-12BB-45E4-97AB-349197E88EAC}" srcOrd="0" destOrd="0" parTransId="{4A73A22E-E152-4DD7-B385-8CD0E1F9918E}" sibTransId="{255EED70-2738-4579-9D9A-05AD0D75F948}"/>
    <dgm:cxn modelId="{FFAC1700-066B-4A59-A382-263BECB71E2C}" type="presOf" srcId="{932A95AF-AA3B-436F-BB20-2B4A10B3D720}" destId="{9C0951E9-92A5-4227-B32A-AEAB799DA2B0}" srcOrd="1" destOrd="0" presId="urn:microsoft.com/office/officeart/2005/8/layout/orgChart1"/>
    <dgm:cxn modelId="{35DB2C49-7CC6-430C-8D01-D98134106D8A}" type="presOf" srcId="{D403A44D-A60C-4655-A235-87AA2021AA86}" destId="{B65ADB45-F381-45B6-AC6F-DB893971F2D3}" srcOrd="1" destOrd="0" presId="urn:microsoft.com/office/officeart/2005/8/layout/orgChart1"/>
    <dgm:cxn modelId="{4A4B9E5E-8239-43BC-BD19-7AF3E2E0744F}" type="presOf" srcId="{45523E17-5988-4205-8D2B-D7A151B26A3A}" destId="{8F5B8DD6-94B6-44A4-A947-40846C1D6B0C}" srcOrd="0" destOrd="0" presId="urn:microsoft.com/office/officeart/2005/8/layout/orgChart1"/>
    <dgm:cxn modelId="{55B72AE6-92F1-4666-9FD3-C16251858622}" type="presOf" srcId="{D403A44D-A60C-4655-A235-87AA2021AA86}" destId="{CE8F99D9-1501-4E8B-B269-35455AA10EA4}" srcOrd="0" destOrd="0" presId="urn:microsoft.com/office/officeart/2005/8/layout/orgChart1"/>
    <dgm:cxn modelId="{5D6B0052-8F25-4D29-BF38-B0AB64C68159}" type="presParOf" srcId="{8F5B8DD6-94B6-44A4-A947-40846C1D6B0C}" destId="{50E920A3-8441-4733-B066-6A4DB2D770D4}" srcOrd="0" destOrd="0" presId="urn:microsoft.com/office/officeart/2005/8/layout/orgChart1"/>
    <dgm:cxn modelId="{86AB011D-D9EA-453C-82A7-26EF26C9E8FA}" type="presParOf" srcId="{50E920A3-8441-4733-B066-6A4DB2D770D4}" destId="{84C8B1A1-A336-44A0-9DD0-6536309D2E78}" srcOrd="0" destOrd="0" presId="urn:microsoft.com/office/officeart/2005/8/layout/orgChart1"/>
    <dgm:cxn modelId="{3AB91C25-7FC8-4911-8A44-66F2BF747FBE}" type="presParOf" srcId="{84C8B1A1-A336-44A0-9DD0-6536309D2E78}" destId="{A597E73E-9C5A-43BD-BCB1-4706D10A767E}" srcOrd="0" destOrd="0" presId="urn:microsoft.com/office/officeart/2005/8/layout/orgChart1"/>
    <dgm:cxn modelId="{1983F349-DEA1-4122-BEBD-70BBF0A4EBE6}" type="presParOf" srcId="{84C8B1A1-A336-44A0-9DD0-6536309D2E78}" destId="{10740E7D-171B-43E4-BF82-A634235222B4}" srcOrd="1" destOrd="0" presId="urn:microsoft.com/office/officeart/2005/8/layout/orgChart1"/>
    <dgm:cxn modelId="{5E41DE07-2651-4958-82AD-73891089234E}" type="presParOf" srcId="{50E920A3-8441-4733-B066-6A4DB2D770D4}" destId="{C09D4BC4-4AFD-41F3-A4ED-C0EB4BFCD12E}" srcOrd="1" destOrd="0" presId="urn:microsoft.com/office/officeart/2005/8/layout/orgChart1"/>
    <dgm:cxn modelId="{D606BB4E-A4B7-4794-A39C-E1F0A6D63D43}" type="presParOf" srcId="{C09D4BC4-4AFD-41F3-A4ED-C0EB4BFCD12E}" destId="{B2344984-4BBB-48B3-8E40-F492735457BC}" srcOrd="0" destOrd="0" presId="urn:microsoft.com/office/officeart/2005/8/layout/orgChart1"/>
    <dgm:cxn modelId="{41DC02A8-1F02-452C-B663-D5FC01B4A5CA}" type="presParOf" srcId="{C09D4BC4-4AFD-41F3-A4ED-C0EB4BFCD12E}" destId="{E64A5672-6CCF-486C-AF03-B7C635F4F157}" srcOrd="1" destOrd="0" presId="urn:microsoft.com/office/officeart/2005/8/layout/orgChart1"/>
    <dgm:cxn modelId="{9DF094D7-53ED-4C42-8C81-22D3B7AD53F4}" type="presParOf" srcId="{E64A5672-6CCF-486C-AF03-B7C635F4F157}" destId="{871C96A2-6495-4F2A-86BE-CE0362F4510A}" srcOrd="0" destOrd="0" presId="urn:microsoft.com/office/officeart/2005/8/layout/orgChart1"/>
    <dgm:cxn modelId="{0C07EFF6-FC08-4DA5-89F2-3E1F9E3E520C}" type="presParOf" srcId="{871C96A2-6495-4F2A-86BE-CE0362F4510A}" destId="{BA0E5D00-C39C-447F-AA56-67974AE5C0F1}" srcOrd="0" destOrd="0" presId="urn:microsoft.com/office/officeart/2005/8/layout/orgChart1"/>
    <dgm:cxn modelId="{025E8535-41FF-4853-A4A3-218019484891}" type="presParOf" srcId="{871C96A2-6495-4F2A-86BE-CE0362F4510A}" destId="{3E9E345A-5620-4720-966D-B619A6F71C72}" srcOrd="1" destOrd="0" presId="urn:microsoft.com/office/officeart/2005/8/layout/orgChart1"/>
    <dgm:cxn modelId="{6E67C12F-DB1B-47EF-8847-1D5B4A4175F1}" type="presParOf" srcId="{E64A5672-6CCF-486C-AF03-B7C635F4F157}" destId="{1E50D125-DA6E-4710-8F2F-A85D04B9AE79}" srcOrd="1" destOrd="0" presId="urn:microsoft.com/office/officeart/2005/8/layout/orgChart1"/>
    <dgm:cxn modelId="{A0521E38-C984-45A3-8E54-ECBBE02A8035}" type="presParOf" srcId="{E64A5672-6CCF-486C-AF03-B7C635F4F157}" destId="{67C237E1-8A77-44F8-A90D-A2AC677274E1}" srcOrd="2" destOrd="0" presId="urn:microsoft.com/office/officeart/2005/8/layout/orgChart1"/>
    <dgm:cxn modelId="{57D8FC76-E511-4AA5-B380-CCB8F1338A82}" type="presParOf" srcId="{C09D4BC4-4AFD-41F3-A4ED-C0EB4BFCD12E}" destId="{05828D2C-13CB-4F72-9F59-36B98EB4B284}" srcOrd="2" destOrd="0" presId="urn:microsoft.com/office/officeart/2005/8/layout/orgChart1"/>
    <dgm:cxn modelId="{623F7AA3-D79B-4A0E-8623-DD564F625AB0}" type="presParOf" srcId="{C09D4BC4-4AFD-41F3-A4ED-C0EB4BFCD12E}" destId="{9BAB190A-A184-4EA0-BE8E-8C7CBADE60B8}" srcOrd="3" destOrd="0" presId="urn:microsoft.com/office/officeart/2005/8/layout/orgChart1"/>
    <dgm:cxn modelId="{022C7B9F-ECF0-4358-97FE-A3D2F0D6F6BC}" type="presParOf" srcId="{9BAB190A-A184-4EA0-BE8E-8C7CBADE60B8}" destId="{AD98801C-A856-467F-A475-BAE5F0639283}" srcOrd="0" destOrd="0" presId="urn:microsoft.com/office/officeart/2005/8/layout/orgChart1"/>
    <dgm:cxn modelId="{BB8F2059-9DE1-49E9-97E1-33FB1B6C12DA}" type="presParOf" srcId="{AD98801C-A856-467F-A475-BAE5F0639283}" destId="{3FFD179A-B476-4184-BE1F-8F0723CD43D7}" srcOrd="0" destOrd="0" presId="urn:microsoft.com/office/officeart/2005/8/layout/orgChart1"/>
    <dgm:cxn modelId="{0692F77F-5AB0-475E-B345-D46D2A681177}" type="presParOf" srcId="{AD98801C-A856-467F-A475-BAE5F0639283}" destId="{9C0951E9-92A5-4227-B32A-AEAB799DA2B0}" srcOrd="1" destOrd="0" presId="urn:microsoft.com/office/officeart/2005/8/layout/orgChart1"/>
    <dgm:cxn modelId="{E8496635-0B60-42A6-9B85-B294E0E88A03}" type="presParOf" srcId="{9BAB190A-A184-4EA0-BE8E-8C7CBADE60B8}" destId="{54481F96-EA38-4E8A-B3D9-F5DF40B64793}" srcOrd="1" destOrd="0" presId="urn:microsoft.com/office/officeart/2005/8/layout/orgChart1"/>
    <dgm:cxn modelId="{ACF473A3-BD32-48BF-BFAF-DFD12531D46D}" type="presParOf" srcId="{9BAB190A-A184-4EA0-BE8E-8C7CBADE60B8}" destId="{1AD615D3-EA01-429F-8EC8-2929E5D97384}" srcOrd="2" destOrd="0" presId="urn:microsoft.com/office/officeart/2005/8/layout/orgChart1"/>
    <dgm:cxn modelId="{833DAE19-DF30-4FC1-B65A-2ACC9F2A460D}" type="presParOf" srcId="{C09D4BC4-4AFD-41F3-A4ED-C0EB4BFCD12E}" destId="{B00F6143-1F1D-4F8B-B6F3-D55291585366}" srcOrd="4" destOrd="0" presId="urn:microsoft.com/office/officeart/2005/8/layout/orgChart1"/>
    <dgm:cxn modelId="{9F2F2F4A-15B0-43AC-B755-48D8C287AA28}" type="presParOf" srcId="{C09D4BC4-4AFD-41F3-A4ED-C0EB4BFCD12E}" destId="{CB00D644-95DE-425B-9B05-F64B2DD3185D}" srcOrd="5" destOrd="0" presId="urn:microsoft.com/office/officeart/2005/8/layout/orgChart1"/>
    <dgm:cxn modelId="{677C975B-1BC0-49E5-B394-5B50C7FCBA37}" type="presParOf" srcId="{CB00D644-95DE-425B-9B05-F64B2DD3185D}" destId="{6FBF432D-7688-482E-A234-73A82BA35734}" srcOrd="0" destOrd="0" presId="urn:microsoft.com/office/officeart/2005/8/layout/orgChart1"/>
    <dgm:cxn modelId="{65A5E42F-BF5B-4369-9A3C-370CF4766E86}" type="presParOf" srcId="{6FBF432D-7688-482E-A234-73A82BA35734}" destId="{CE8F99D9-1501-4E8B-B269-35455AA10EA4}" srcOrd="0" destOrd="0" presId="urn:microsoft.com/office/officeart/2005/8/layout/orgChart1"/>
    <dgm:cxn modelId="{32D88108-56D1-4801-A0BF-8CC2C60B5B37}" type="presParOf" srcId="{6FBF432D-7688-482E-A234-73A82BA35734}" destId="{B65ADB45-F381-45B6-AC6F-DB893971F2D3}" srcOrd="1" destOrd="0" presId="urn:microsoft.com/office/officeart/2005/8/layout/orgChart1"/>
    <dgm:cxn modelId="{49A822D6-7992-4712-9F78-EB21BD8893FB}" type="presParOf" srcId="{CB00D644-95DE-425B-9B05-F64B2DD3185D}" destId="{54D5F087-5F66-45FF-A268-FDE61FA0D889}" srcOrd="1" destOrd="0" presId="urn:microsoft.com/office/officeart/2005/8/layout/orgChart1"/>
    <dgm:cxn modelId="{2CEFBC3D-A33F-4E17-863B-904AC39385B7}" type="presParOf" srcId="{CB00D644-95DE-425B-9B05-F64B2DD3185D}" destId="{1AB60E40-8B3B-4844-A5D4-95E3097F5015}" srcOrd="2" destOrd="0" presId="urn:microsoft.com/office/officeart/2005/8/layout/orgChart1"/>
    <dgm:cxn modelId="{F8B6CDFE-5419-4028-9FE9-F5486BCD9791}" type="presParOf" srcId="{50E920A3-8441-4733-B066-6A4DB2D770D4}" destId="{041E55E5-3FF1-411D-BF39-B3E6DDAD4C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22561-B29C-4E37-A2B2-482AAC0A68F6}">
      <dsp:nvSpPr>
        <dsp:cNvPr id="0" name=""/>
        <dsp:cNvSpPr/>
      </dsp:nvSpPr>
      <dsp:spPr>
        <a:xfrm>
          <a:off x="0" y="0"/>
          <a:ext cx="6480649" cy="12325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Conocimiento teórico </a:t>
          </a:r>
          <a:endParaRPr lang="es-MX" sz="3200" kern="1200" dirty="0"/>
        </a:p>
      </dsp:txBody>
      <dsp:txXfrm>
        <a:off x="36099" y="36099"/>
        <a:ext cx="5150676" cy="1160310"/>
      </dsp:txXfrm>
    </dsp:sp>
    <dsp:sp modelId="{109B76DE-2F0F-4057-B2BB-34E5ADDF4169}">
      <dsp:nvSpPr>
        <dsp:cNvPr id="0" name=""/>
        <dsp:cNvSpPr/>
      </dsp:nvSpPr>
      <dsp:spPr>
        <a:xfrm>
          <a:off x="571821" y="1437926"/>
          <a:ext cx="6480649" cy="1232508"/>
        </a:xfrm>
        <a:prstGeom prst="roundRect">
          <a:avLst>
            <a:gd name="adj" fmla="val 10000"/>
          </a:avLst>
        </a:prstGeom>
        <a:solidFill>
          <a:schemeClr val="accent4">
            <a:hueOff val="-4284887"/>
            <a:satOff val="8781"/>
            <a:lumOff val="41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Instrumento de los procesos de reflexión </a:t>
          </a:r>
          <a:endParaRPr lang="es-MX" sz="3200" kern="1200" dirty="0"/>
        </a:p>
      </dsp:txBody>
      <dsp:txXfrm>
        <a:off x="607920" y="1474025"/>
        <a:ext cx="5035498" cy="1160310"/>
      </dsp:txXfrm>
    </dsp:sp>
    <dsp:sp modelId="{503606EA-AE99-424B-8965-F39A6AF6492F}">
      <dsp:nvSpPr>
        <dsp:cNvPr id="0" name=""/>
        <dsp:cNvSpPr/>
      </dsp:nvSpPr>
      <dsp:spPr>
        <a:xfrm>
          <a:off x="1143643" y="2875852"/>
          <a:ext cx="6480649" cy="1232508"/>
        </a:xfrm>
        <a:prstGeom prst="roundRect">
          <a:avLst>
            <a:gd name="adj" fmla="val 10000"/>
          </a:avLst>
        </a:prstGeom>
        <a:solidFill>
          <a:schemeClr val="accent4">
            <a:hueOff val="-8569774"/>
            <a:satOff val="17563"/>
            <a:lumOff val="82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Pensamiento práctico </a:t>
          </a:r>
          <a:endParaRPr lang="es-MX" sz="3200" kern="1200" dirty="0"/>
        </a:p>
      </dsp:txBody>
      <dsp:txXfrm>
        <a:off x="1179742" y="2911951"/>
        <a:ext cx="5035498" cy="1160310"/>
      </dsp:txXfrm>
    </dsp:sp>
    <dsp:sp modelId="{92E33130-2CA5-4AC1-A93E-A403AD856B74}">
      <dsp:nvSpPr>
        <dsp:cNvPr id="0" name=""/>
        <dsp:cNvSpPr/>
      </dsp:nvSpPr>
      <dsp:spPr>
        <a:xfrm>
          <a:off x="5679518" y="934652"/>
          <a:ext cx="801130" cy="801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5859772" y="934652"/>
        <a:ext cx="440622" cy="602850"/>
      </dsp:txXfrm>
    </dsp:sp>
    <dsp:sp modelId="{3695F04A-7C0B-4C7C-9C63-28913C5E14D6}">
      <dsp:nvSpPr>
        <dsp:cNvPr id="0" name=""/>
        <dsp:cNvSpPr/>
      </dsp:nvSpPr>
      <dsp:spPr>
        <a:xfrm>
          <a:off x="6251340" y="2364361"/>
          <a:ext cx="801130" cy="801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9032202"/>
            <a:satOff val="22977"/>
            <a:lumOff val="2367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9032202"/>
              <a:satOff val="22977"/>
              <a:lumOff val="2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6431594" y="2364361"/>
        <a:ext cx="440622" cy="6028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6143-1F1D-4F8B-B6F3-D55291585366}">
      <dsp:nvSpPr>
        <dsp:cNvPr id="0" name=""/>
        <dsp:cNvSpPr/>
      </dsp:nvSpPr>
      <dsp:spPr>
        <a:xfrm>
          <a:off x="4064000" y="1791791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28D2C-13CB-4F72-9F59-36B98EB4B284}">
      <dsp:nvSpPr>
        <dsp:cNvPr id="0" name=""/>
        <dsp:cNvSpPr/>
      </dsp:nvSpPr>
      <dsp:spPr>
        <a:xfrm>
          <a:off x="4018280" y="1791791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44984-4BBB-48B3-8E40-F492735457BC}">
      <dsp:nvSpPr>
        <dsp:cNvPr id="0" name=""/>
        <dsp:cNvSpPr/>
      </dsp:nvSpPr>
      <dsp:spPr>
        <a:xfrm>
          <a:off x="1188690" y="1791791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7E73E-9C5A-43BD-BCB1-4706D10A767E}">
      <dsp:nvSpPr>
        <dsp:cNvPr id="0" name=""/>
        <dsp:cNvSpPr/>
      </dsp:nvSpPr>
      <dsp:spPr>
        <a:xfrm>
          <a:off x="2875855" y="603647"/>
          <a:ext cx="2376289" cy="11881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Pensamiento práctico  </a:t>
          </a:r>
          <a:endParaRPr lang="es-MX" sz="2800" kern="1200" dirty="0"/>
        </a:p>
      </dsp:txBody>
      <dsp:txXfrm>
        <a:off x="2875855" y="603647"/>
        <a:ext cx="2376289" cy="1188144"/>
      </dsp:txXfrm>
    </dsp:sp>
    <dsp:sp modelId="{BA0E5D00-C39C-447F-AA56-67974AE5C0F1}">
      <dsp:nvSpPr>
        <dsp:cNvPr id="0" name=""/>
        <dsp:cNvSpPr/>
      </dsp:nvSpPr>
      <dsp:spPr>
        <a:xfrm>
          <a:off x="545" y="2290812"/>
          <a:ext cx="2376289" cy="11881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Conocimiento en la acción </a:t>
          </a:r>
          <a:endParaRPr lang="es-MX" sz="2100" kern="1200" dirty="0"/>
        </a:p>
      </dsp:txBody>
      <dsp:txXfrm>
        <a:off x="545" y="2290812"/>
        <a:ext cx="2376289" cy="1188144"/>
      </dsp:txXfrm>
    </dsp:sp>
    <dsp:sp modelId="{3FFD179A-B476-4184-BE1F-8F0723CD43D7}">
      <dsp:nvSpPr>
        <dsp:cNvPr id="0" name=""/>
        <dsp:cNvSpPr/>
      </dsp:nvSpPr>
      <dsp:spPr>
        <a:xfrm>
          <a:off x="2875855" y="2290812"/>
          <a:ext cx="2376289" cy="11881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Reflexión en y durante la acción </a:t>
          </a:r>
          <a:endParaRPr lang="es-MX" sz="2100" kern="1200" dirty="0"/>
        </a:p>
      </dsp:txBody>
      <dsp:txXfrm>
        <a:off x="2875855" y="2290812"/>
        <a:ext cx="2376289" cy="1188144"/>
      </dsp:txXfrm>
    </dsp:sp>
    <dsp:sp modelId="{CE8F99D9-1501-4E8B-B269-35455AA10EA4}">
      <dsp:nvSpPr>
        <dsp:cNvPr id="0" name=""/>
        <dsp:cNvSpPr/>
      </dsp:nvSpPr>
      <dsp:spPr>
        <a:xfrm>
          <a:off x="5751165" y="2290812"/>
          <a:ext cx="2376289" cy="11881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Reflexión sobre la acción y sobre la reflexión en la acción </a:t>
          </a:r>
          <a:endParaRPr lang="es-MX" sz="2100" kern="1200" dirty="0"/>
        </a:p>
      </dsp:txBody>
      <dsp:txXfrm>
        <a:off x="5751165" y="2290812"/>
        <a:ext cx="2376289" cy="1188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18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22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43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4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22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88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52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0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08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76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21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7FDC57A-61FE-41CD-B241-8AD68548607A}" type="datetimeFigureOut">
              <a:rPr lang="es-MX" smtClean="0"/>
              <a:t>15/05/2016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AE1EC27-11F6-4939-9F56-007E459DC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17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Práctica reflexiva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D. </a:t>
            </a:r>
            <a:r>
              <a:rPr lang="es-MX" dirty="0" err="1" smtClean="0"/>
              <a:t>Schón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345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Consideraba que buena parte de la profesionalidad docente y su éxito dependen de su habilidad para manejar la complejidad y resolver problemas prácticos del aula escolar. Tal habilidad, denominada “reflexión en la acción”, integra inteligentemente el conocimiento y la técnica </a:t>
            </a:r>
          </a:p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profesión docente debe entenderse  como una actividad reflexiva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09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09404" y="94670"/>
            <a:ext cx="3373192" cy="60079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Reflexión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95460"/>
            <a:ext cx="10515600" cy="4351338"/>
          </a:xfrm>
        </p:spPr>
        <p:txBody>
          <a:bodyPr/>
          <a:lstStyle/>
          <a:p>
            <a:r>
              <a:rPr lang="es-MX" dirty="0" smtClean="0"/>
              <a:t>-conocimiento- análisis y propuesta global que orienta la acción, una condición previa necesaria para comprender la actividad eficaz del docente ante problemáticas singulares.  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4454642"/>
              </p:ext>
            </p:extLst>
          </p:nvPr>
        </p:nvGraphicFramePr>
        <p:xfrm>
          <a:off x="2176530" y="2112134"/>
          <a:ext cx="7624293" cy="4108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29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59000342"/>
              </p:ext>
            </p:extLst>
          </p:nvPr>
        </p:nvGraphicFramePr>
        <p:xfrm>
          <a:off x="1916091" y="0"/>
          <a:ext cx="8128000" cy="4082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/>
          <p:cNvCxnSpPr/>
          <p:nvPr/>
        </p:nvCxnSpPr>
        <p:spPr>
          <a:xfrm>
            <a:off x="3065172" y="3515932"/>
            <a:ext cx="0" cy="42500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1841679" y="3940935"/>
            <a:ext cx="2498501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1687132" y="4378817"/>
            <a:ext cx="1197735" cy="5409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Saber del libro 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3281966" y="4378817"/>
            <a:ext cx="1197735" cy="5409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Saber de la acción </a:t>
            </a:r>
            <a:endParaRPr lang="es-MX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4340180" y="3953814"/>
            <a:ext cx="0" cy="42500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1850265" y="3953814"/>
            <a:ext cx="0" cy="42500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12340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171</TotalTime>
  <Words>125</Words>
  <Application>Microsoft Office PowerPoint</Application>
  <PresentationFormat>Personalizado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Base</vt:lpstr>
      <vt:lpstr>Práctica reflexiva</vt:lpstr>
      <vt:lpstr>Presentación de PowerPoint</vt:lpstr>
      <vt:lpstr>Reflexión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 reflexiva</dc:title>
  <dc:creator>user</dc:creator>
  <cp:lastModifiedBy>OfficeDepot</cp:lastModifiedBy>
  <cp:revision>8</cp:revision>
  <dcterms:created xsi:type="dcterms:W3CDTF">2016-04-06T20:17:24Z</dcterms:created>
  <dcterms:modified xsi:type="dcterms:W3CDTF">2016-05-15T20:15:28Z</dcterms:modified>
</cp:coreProperties>
</file>