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70" r:id="rId4"/>
    <p:sldId id="277" r:id="rId5"/>
    <p:sldId id="269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0" autoAdjust="0"/>
    <p:restoredTop sz="94660"/>
  </p:normalViewPr>
  <p:slideViewPr>
    <p:cSldViewPr>
      <p:cViewPr>
        <p:scale>
          <a:sx n="80" d="100"/>
          <a:sy n="80" d="100"/>
        </p:scale>
        <p:origin x="-9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04/10/2016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70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04/10/2016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49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04/10/2016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5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04/10/2016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4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04/10/2016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5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04/10/2016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6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04/10/2016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5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04/10/2016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9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04/10/2016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2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04/10/2016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6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04/10/2016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92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4652-59A1-403F-9DEC-24079D8F3826}" type="datetimeFigureOut">
              <a:rPr lang="es-MX" smtClean="0"/>
              <a:t>04/10/2016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3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40" y="2484118"/>
            <a:ext cx="3867920" cy="18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MX" dirty="0" smtClean="0"/>
              <a:t>Visión</a:t>
            </a:r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90872" y="1796565"/>
            <a:ext cx="8229600" cy="415271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es-ES" smtClean="0"/>
              <a:t>Ser una escuela normal dedicada a la formación  inicial de licenciados en Educación Preescolar promoviendo   la  actualización  y capacitación de sus docentes y egresados; reconocida como institución de educación superior  acreditada y certificada por organismos nacionales e internacionales por su calidad educativa. Conformada por una comunidad profesional de aprendizaje con énfasis en los  procesos de  investigación, docencia, tutoría  y asesoría, fomentando la movilidad de alumnos y docentes, respondiendo a una política de evaluación permanente que contribuya a la mejora continua de  estrategias de aprendizaje  en espacios adecuados y habilitados para consolidar una práctica educativa de excelencia, a través de una gestión institucional eficiente basada en la cultura de transparencia y rendición de cuentas, en el  cumplimiento puntual de Planes y Programas capaces de atender a la formación de nuevas generaciones que demandan  apertura en  el uso de la tecnología e idiomas que le  permitan  asumir los retos de una sociedad globalizada  en constante transformación”.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251520" y="1124744"/>
            <a:ext cx="8640960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S" dirty="0" smtClean="0"/>
              <a:t>Misión </a:t>
            </a:r>
            <a:endParaRPr lang="es-MX" dirty="0" smtClean="0"/>
          </a:p>
          <a:p>
            <a:endParaRPr lang="es-MX" i="1" dirty="0" smtClean="0"/>
          </a:p>
          <a:p>
            <a:pPr marL="0" indent="0">
              <a:buNone/>
            </a:pPr>
            <a:r>
              <a:rPr lang="es-MX" sz="2400" i="1" dirty="0" smtClean="0"/>
              <a:t>Formar docentes de Educación Preescolar, a través de planes y programas de estudio vigentes y del respeto irrestricto a los valores universales del hombre, cualificados para responder a las demandas sociales y  a las necesidades de desarrollo de aprendizaje de la población infantil, con la calidad educativa, la equidad social y la excelencia humana que requiere el mundo globalizado y en constante transformación, de hoy.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         </a:t>
            </a:r>
            <a:endParaRPr lang="es-MX" sz="2500" dirty="0"/>
          </a:p>
        </p:txBody>
      </p:sp>
    </p:spTree>
    <p:extLst>
      <p:ext uri="{BB962C8B-B14F-4D97-AF65-F5344CB8AC3E}">
        <p14:creationId xmlns:p14="http://schemas.microsoft.com/office/powerpoint/2010/main" val="337993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s-ES" sz="2800" dirty="0" smtClean="0"/>
              <a:t>Certificación de Procesos de las Áreas administrativas y académicas  de la ENEP por la norma ISO 9001:2008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1108720"/>
          </a:xfrm>
        </p:spPr>
        <p:txBody>
          <a:bodyPr>
            <a:normAutofit/>
          </a:bodyPr>
          <a:lstStyle/>
          <a:p>
            <a:pPr marL="514350" indent="-514350">
              <a:buFontTx/>
              <a:buAutoNum type="arabicPeriod"/>
            </a:pPr>
            <a:r>
              <a:rPr lang="es-ES_tradnl" sz="2800" dirty="0" smtClean="0"/>
              <a:t>Auditoria de seguimiento a la recertificación el 6, 7 y 8  de septiembre 2016</a:t>
            </a:r>
          </a:p>
          <a:p>
            <a:pPr marL="514350" indent="-514350"/>
            <a:endParaRPr lang="es-ES" sz="2800" dirty="0" smtClean="0"/>
          </a:p>
          <a:p>
            <a:pPr marL="514350" indent="-514350"/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398092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992" y="2833425"/>
            <a:ext cx="2438016" cy="11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7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268</Words>
  <Application>Microsoft Office PowerPoint</Application>
  <PresentationFormat>Presentación en pantalla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Certificación de Procesos de las Áreas administrativas y académicas  de la ENEP por la norma ISO 9001:2008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Usuario</cp:lastModifiedBy>
  <cp:revision>23</cp:revision>
  <dcterms:created xsi:type="dcterms:W3CDTF">2016-02-02T16:14:54Z</dcterms:created>
  <dcterms:modified xsi:type="dcterms:W3CDTF">2016-10-04T15:45:16Z</dcterms:modified>
</cp:coreProperties>
</file>