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C6FB13-4870-4A03-B3A7-CF920C9D8E61}" type="doc">
      <dgm:prSet loTypeId="urn:microsoft.com/office/officeart/2005/8/layout/default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0DCC28FF-72DA-4288-AB12-12F9B9128386}">
      <dgm:prSet phldrT="[Texto]"/>
      <dgm:spPr/>
      <dgm:t>
        <a:bodyPr/>
        <a:lstStyle/>
        <a:p>
          <a:r>
            <a:rPr lang="es-MX" dirty="0" smtClean="0"/>
            <a:t>Avances investigativos que fundamentan la importancia de los apoyos ambientales a favor del desarrollo de los niños…</a:t>
          </a:r>
          <a:endParaRPr lang="es-MX" dirty="0"/>
        </a:p>
      </dgm:t>
    </dgm:pt>
    <dgm:pt modelId="{6178B932-1A8B-4166-AF3E-9E70A4DE5558}" type="parTrans" cxnId="{DD354450-F397-4414-B3F9-0AE538CB423E}">
      <dgm:prSet/>
      <dgm:spPr/>
      <dgm:t>
        <a:bodyPr/>
        <a:lstStyle/>
        <a:p>
          <a:endParaRPr lang="es-MX"/>
        </a:p>
      </dgm:t>
    </dgm:pt>
    <dgm:pt modelId="{7B6C2AFC-8317-4A0F-9A49-92DF4A9E87BC}" type="sibTrans" cxnId="{DD354450-F397-4414-B3F9-0AE538CB423E}">
      <dgm:prSet/>
      <dgm:spPr/>
      <dgm:t>
        <a:bodyPr/>
        <a:lstStyle/>
        <a:p>
          <a:endParaRPr lang="es-MX"/>
        </a:p>
      </dgm:t>
    </dgm:pt>
    <dgm:pt modelId="{48B77A9B-3F36-4E60-ADE5-96EA50D6066B}">
      <dgm:prSet phldrT="[Texto]"/>
      <dgm:spPr/>
      <dgm:t>
        <a:bodyPr/>
        <a:lstStyle/>
        <a:p>
          <a:r>
            <a:rPr lang="es-MX" dirty="0" smtClean="0"/>
            <a:t>La Asociación Nacional para la Educación de los Niños pequeños…</a:t>
          </a:r>
          <a:endParaRPr lang="es-MX" dirty="0"/>
        </a:p>
      </dgm:t>
    </dgm:pt>
    <dgm:pt modelId="{D4577777-8EBF-45CF-8648-33EF0011B9B1}" type="parTrans" cxnId="{3B8FD02E-B8C0-443C-B167-8848102EED50}">
      <dgm:prSet/>
      <dgm:spPr/>
      <dgm:t>
        <a:bodyPr/>
        <a:lstStyle/>
        <a:p>
          <a:endParaRPr lang="es-MX"/>
        </a:p>
      </dgm:t>
    </dgm:pt>
    <dgm:pt modelId="{F9154BF3-E6AE-4386-AC63-E1E9D000F3AE}" type="sibTrans" cxnId="{3B8FD02E-B8C0-443C-B167-8848102EED50}">
      <dgm:prSet/>
      <dgm:spPr/>
      <dgm:t>
        <a:bodyPr/>
        <a:lstStyle/>
        <a:p>
          <a:endParaRPr lang="es-MX"/>
        </a:p>
      </dgm:t>
    </dgm:pt>
    <dgm:pt modelId="{5339BAE5-3647-492B-BEC6-96850328BC60}">
      <dgm:prSet phldrT="[Texto]"/>
      <dgm:spPr/>
      <dgm:t>
        <a:bodyPr/>
        <a:lstStyle/>
        <a:p>
          <a:r>
            <a:rPr lang="es-MX" dirty="0" smtClean="0"/>
            <a:t>Prácticas apropiadas para el desarrollo</a:t>
          </a:r>
        </a:p>
        <a:p>
          <a:r>
            <a:rPr lang="es-MX" dirty="0" smtClean="0"/>
            <a:t>(DAP)</a:t>
          </a:r>
          <a:endParaRPr lang="es-MX" dirty="0"/>
        </a:p>
      </dgm:t>
    </dgm:pt>
    <dgm:pt modelId="{1633765D-460C-42F2-94F0-539E0056FC7F}" type="parTrans" cxnId="{D9B36B11-25F4-4136-8A14-65BA7D1F9664}">
      <dgm:prSet/>
      <dgm:spPr/>
      <dgm:t>
        <a:bodyPr/>
        <a:lstStyle/>
        <a:p>
          <a:endParaRPr lang="es-MX"/>
        </a:p>
      </dgm:t>
    </dgm:pt>
    <dgm:pt modelId="{78FBE41D-8EEA-4261-A0D9-0987284633AD}" type="sibTrans" cxnId="{D9B36B11-25F4-4136-8A14-65BA7D1F9664}">
      <dgm:prSet/>
      <dgm:spPr/>
      <dgm:t>
        <a:bodyPr/>
        <a:lstStyle/>
        <a:p>
          <a:endParaRPr lang="es-MX"/>
        </a:p>
      </dgm:t>
    </dgm:pt>
    <dgm:pt modelId="{ACA95947-A932-45FB-ACE2-420DADC5CCD1}">
      <dgm:prSet phldrT="[Texto]"/>
      <dgm:spPr/>
      <dgm:t>
        <a:bodyPr/>
        <a:lstStyle/>
        <a:p>
          <a:r>
            <a:rPr lang="es-MX" dirty="0" smtClean="0"/>
            <a:t>Interdependencia niño y ambiente…</a:t>
          </a:r>
          <a:endParaRPr lang="es-MX" dirty="0"/>
        </a:p>
      </dgm:t>
    </dgm:pt>
    <dgm:pt modelId="{2F059F9B-A871-45E7-AF6D-BFB8B025BBAA}" type="parTrans" cxnId="{3B2FF088-C357-4D4C-8985-3A5DC9765579}">
      <dgm:prSet/>
      <dgm:spPr/>
      <dgm:t>
        <a:bodyPr/>
        <a:lstStyle/>
        <a:p>
          <a:endParaRPr lang="es-MX"/>
        </a:p>
      </dgm:t>
    </dgm:pt>
    <dgm:pt modelId="{67AAE310-D37C-4E3F-BC61-DE6C7F7E60C6}" type="sibTrans" cxnId="{3B2FF088-C357-4D4C-8985-3A5DC9765579}">
      <dgm:prSet/>
      <dgm:spPr/>
      <dgm:t>
        <a:bodyPr/>
        <a:lstStyle/>
        <a:p>
          <a:endParaRPr lang="es-MX"/>
        </a:p>
      </dgm:t>
    </dgm:pt>
    <dgm:pt modelId="{14E0524A-2034-4F02-A2C4-55799B5D96E8}">
      <dgm:prSet phldrT="[Texto]"/>
      <dgm:spPr/>
      <dgm:t>
        <a:bodyPr/>
        <a:lstStyle/>
        <a:p>
          <a:r>
            <a:rPr lang="es-MX" dirty="0" smtClean="0"/>
            <a:t>… en lo material y humano para guía y educación de los niños</a:t>
          </a:r>
          <a:endParaRPr lang="es-MX" dirty="0"/>
        </a:p>
      </dgm:t>
    </dgm:pt>
    <dgm:pt modelId="{6CFD9C03-BA45-43C7-A82A-0E4EFC735BD0}" type="parTrans" cxnId="{2FE11AF2-14F7-4723-888B-7A3294C2E734}">
      <dgm:prSet/>
      <dgm:spPr/>
      <dgm:t>
        <a:bodyPr/>
        <a:lstStyle/>
        <a:p>
          <a:endParaRPr lang="es-MX"/>
        </a:p>
      </dgm:t>
    </dgm:pt>
    <dgm:pt modelId="{2AA61349-2E65-4022-8979-9E23CC8CF778}" type="sibTrans" cxnId="{2FE11AF2-14F7-4723-888B-7A3294C2E734}">
      <dgm:prSet/>
      <dgm:spPr/>
      <dgm:t>
        <a:bodyPr/>
        <a:lstStyle/>
        <a:p>
          <a:endParaRPr lang="es-MX"/>
        </a:p>
      </dgm:t>
    </dgm:pt>
    <dgm:pt modelId="{7D954630-D6A0-4692-AA30-5E7FA01AF777}" type="pres">
      <dgm:prSet presAssocID="{E5C6FB13-4870-4A03-B3A7-CF920C9D8E6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550BB5FB-7DAC-4038-9527-7D5AE018AC00}" type="pres">
      <dgm:prSet presAssocID="{0DCC28FF-72DA-4288-AB12-12F9B912838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A264FE8-47A9-42BC-AF60-F044514CD62F}" type="pres">
      <dgm:prSet presAssocID="{7B6C2AFC-8317-4A0F-9A49-92DF4A9E87BC}" presName="sibTrans" presStyleCnt="0"/>
      <dgm:spPr/>
    </dgm:pt>
    <dgm:pt modelId="{5A98A910-BBC0-4308-B2B3-65EEB7D38C6E}" type="pres">
      <dgm:prSet presAssocID="{48B77A9B-3F36-4E60-ADE5-96EA50D6066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D8FFF5B-EBAC-4C38-8911-1926EF60BA5A}" type="pres">
      <dgm:prSet presAssocID="{F9154BF3-E6AE-4386-AC63-E1E9D000F3AE}" presName="sibTrans" presStyleCnt="0"/>
      <dgm:spPr/>
    </dgm:pt>
    <dgm:pt modelId="{5DBB8A94-A774-4DE1-865E-24CFCDFB2266}" type="pres">
      <dgm:prSet presAssocID="{5339BAE5-3647-492B-BEC6-96850328BC60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A02F459-6E4F-4172-99D2-E99C9944D5DA}" type="pres">
      <dgm:prSet presAssocID="{78FBE41D-8EEA-4261-A0D9-0987284633AD}" presName="sibTrans" presStyleCnt="0"/>
      <dgm:spPr/>
    </dgm:pt>
    <dgm:pt modelId="{86D995BD-1AE0-497D-8711-49B8A3DA457E}" type="pres">
      <dgm:prSet presAssocID="{ACA95947-A932-45FB-ACE2-420DADC5CCD1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6574E4C-43E4-4229-80CC-7E64C021208D}" type="pres">
      <dgm:prSet presAssocID="{67AAE310-D37C-4E3F-BC61-DE6C7F7E60C6}" presName="sibTrans" presStyleCnt="0"/>
      <dgm:spPr/>
    </dgm:pt>
    <dgm:pt modelId="{2F0FA72F-E7B8-4BD3-A64E-172586580A7A}" type="pres">
      <dgm:prSet presAssocID="{14E0524A-2034-4F02-A2C4-55799B5D96E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C6E199DF-5398-4AE1-A6B7-CA8CB3AB79B2}" type="presOf" srcId="{14E0524A-2034-4F02-A2C4-55799B5D96E8}" destId="{2F0FA72F-E7B8-4BD3-A64E-172586580A7A}" srcOrd="0" destOrd="0" presId="urn:microsoft.com/office/officeart/2005/8/layout/default"/>
    <dgm:cxn modelId="{D742BCA6-AB80-4008-B42A-9547EF5C1F93}" type="presOf" srcId="{E5C6FB13-4870-4A03-B3A7-CF920C9D8E61}" destId="{7D954630-D6A0-4692-AA30-5E7FA01AF777}" srcOrd="0" destOrd="0" presId="urn:microsoft.com/office/officeart/2005/8/layout/default"/>
    <dgm:cxn modelId="{3B2FF088-C357-4D4C-8985-3A5DC9765579}" srcId="{E5C6FB13-4870-4A03-B3A7-CF920C9D8E61}" destId="{ACA95947-A932-45FB-ACE2-420DADC5CCD1}" srcOrd="3" destOrd="0" parTransId="{2F059F9B-A871-45E7-AF6D-BFB8B025BBAA}" sibTransId="{67AAE310-D37C-4E3F-BC61-DE6C7F7E60C6}"/>
    <dgm:cxn modelId="{3A2516A2-4FE3-41B0-AB40-B747CA35AFAB}" type="presOf" srcId="{ACA95947-A932-45FB-ACE2-420DADC5CCD1}" destId="{86D995BD-1AE0-497D-8711-49B8A3DA457E}" srcOrd="0" destOrd="0" presId="urn:microsoft.com/office/officeart/2005/8/layout/default"/>
    <dgm:cxn modelId="{102C902C-B012-42E8-B7BF-E1D6D9D7CCA6}" type="presOf" srcId="{0DCC28FF-72DA-4288-AB12-12F9B9128386}" destId="{550BB5FB-7DAC-4038-9527-7D5AE018AC00}" srcOrd="0" destOrd="0" presId="urn:microsoft.com/office/officeart/2005/8/layout/default"/>
    <dgm:cxn modelId="{DD354450-F397-4414-B3F9-0AE538CB423E}" srcId="{E5C6FB13-4870-4A03-B3A7-CF920C9D8E61}" destId="{0DCC28FF-72DA-4288-AB12-12F9B9128386}" srcOrd="0" destOrd="0" parTransId="{6178B932-1A8B-4166-AF3E-9E70A4DE5558}" sibTransId="{7B6C2AFC-8317-4A0F-9A49-92DF4A9E87BC}"/>
    <dgm:cxn modelId="{2FE11AF2-14F7-4723-888B-7A3294C2E734}" srcId="{E5C6FB13-4870-4A03-B3A7-CF920C9D8E61}" destId="{14E0524A-2034-4F02-A2C4-55799B5D96E8}" srcOrd="4" destOrd="0" parTransId="{6CFD9C03-BA45-43C7-A82A-0E4EFC735BD0}" sibTransId="{2AA61349-2E65-4022-8979-9E23CC8CF778}"/>
    <dgm:cxn modelId="{D9B36B11-25F4-4136-8A14-65BA7D1F9664}" srcId="{E5C6FB13-4870-4A03-B3A7-CF920C9D8E61}" destId="{5339BAE5-3647-492B-BEC6-96850328BC60}" srcOrd="2" destOrd="0" parTransId="{1633765D-460C-42F2-94F0-539E0056FC7F}" sibTransId="{78FBE41D-8EEA-4261-A0D9-0987284633AD}"/>
    <dgm:cxn modelId="{3B8FD02E-B8C0-443C-B167-8848102EED50}" srcId="{E5C6FB13-4870-4A03-B3A7-CF920C9D8E61}" destId="{48B77A9B-3F36-4E60-ADE5-96EA50D6066B}" srcOrd="1" destOrd="0" parTransId="{D4577777-8EBF-45CF-8648-33EF0011B9B1}" sibTransId="{F9154BF3-E6AE-4386-AC63-E1E9D000F3AE}"/>
    <dgm:cxn modelId="{F6E122E2-8D58-45D4-B425-2917D6F54E93}" type="presOf" srcId="{5339BAE5-3647-492B-BEC6-96850328BC60}" destId="{5DBB8A94-A774-4DE1-865E-24CFCDFB2266}" srcOrd="0" destOrd="0" presId="urn:microsoft.com/office/officeart/2005/8/layout/default"/>
    <dgm:cxn modelId="{2F09F4B2-6755-478B-8543-9648AE86DBCA}" type="presOf" srcId="{48B77A9B-3F36-4E60-ADE5-96EA50D6066B}" destId="{5A98A910-BBC0-4308-B2B3-65EEB7D38C6E}" srcOrd="0" destOrd="0" presId="urn:microsoft.com/office/officeart/2005/8/layout/default"/>
    <dgm:cxn modelId="{02FA3BBC-D06F-423E-94FC-A171F4CECE85}" type="presParOf" srcId="{7D954630-D6A0-4692-AA30-5E7FA01AF777}" destId="{550BB5FB-7DAC-4038-9527-7D5AE018AC00}" srcOrd="0" destOrd="0" presId="urn:microsoft.com/office/officeart/2005/8/layout/default"/>
    <dgm:cxn modelId="{619DF742-9FDD-4705-9CF9-2E3EB5DB3F5B}" type="presParOf" srcId="{7D954630-D6A0-4692-AA30-5E7FA01AF777}" destId="{9A264FE8-47A9-42BC-AF60-F044514CD62F}" srcOrd="1" destOrd="0" presId="urn:microsoft.com/office/officeart/2005/8/layout/default"/>
    <dgm:cxn modelId="{522A1737-CDE8-421E-A914-7D932AD133DB}" type="presParOf" srcId="{7D954630-D6A0-4692-AA30-5E7FA01AF777}" destId="{5A98A910-BBC0-4308-B2B3-65EEB7D38C6E}" srcOrd="2" destOrd="0" presId="urn:microsoft.com/office/officeart/2005/8/layout/default"/>
    <dgm:cxn modelId="{058AA702-B894-4355-AD84-FB3A4F2B4A77}" type="presParOf" srcId="{7D954630-D6A0-4692-AA30-5E7FA01AF777}" destId="{7D8FFF5B-EBAC-4C38-8911-1926EF60BA5A}" srcOrd="3" destOrd="0" presId="urn:microsoft.com/office/officeart/2005/8/layout/default"/>
    <dgm:cxn modelId="{1A0120AB-6EE8-4DFB-9CA9-B9F669383DB2}" type="presParOf" srcId="{7D954630-D6A0-4692-AA30-5E7FA01AF777}" destId="{5DBB8A94-A774-4DE1-865E-24CFCDFB2266}" srcOrd="4" destOrd="0" presId="urn:microsoft.com/office/officeart/2005/8/layout/default"/>
    <dgm:cxn modelId="{45BA98C1-1DF8-4874-B344-540573D1ADA4}" type="presParOf" srcId="{7D954630-D6A0-4692-AA30-5E7FA01AF777}" destId="{AA02F459-6E4F-4172-99D2-E99C9944D5DA}" srcOrd="5" destOrd="0" presId="urn:microsoft.com/office/officeart/2005/8/layout/default"/>
    <dgm:cxn modelId="{DD09A3BC-418D-42EC-9557-4D91696FCF32}" type="presParOf" srcId="{7D954630-D6A0-4692-AA30-5E7FA01AF777}" destId="{86D995BD-1AE0-497D-8711-49B8A3DA457E}" srcOrd="6" destOrd="0" presId="urn:microsoft.com/office/officeart/2005/8/layout/default"/>
    <dgm:cxn modelId="{40AF3E98-D72E-4025-9027-10AA90D3F58C}" type="presParOf" srcId="{7D954630-D6A0-4692-AA30-5E7FA01AF777}" destId="{C6574E4C-43E4-4229-80CC-7E64C021208D}" srcOrd="7" destOrd="0" presId="urn:microsoft.com/office/officeart/2005/8/layout/default"/>
    <dgm:cxn modelId="{3221ACB9-749C-4198-B98D-2BB5383297F3}" type="presParOf" srcId="{7D954630-D6A0-4692-AA30-5E7FA01AF777}" destId="{2F0FA72F-E7B8-4BD3-A64E-172586580A7A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8782B7E-58B2-4707-BBE7-6E2DFC6AD2BC}" type="doc">
      <dgm:prSet loTypeId="urn:microsoft.com/office/officeart/2005/8/layout/chevron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02FABA48-A500-4C78-8EDE-540BF6DDDF73}">
      <dgm:prSet phldrT="[Texto]"/>
      <dgm:spPr/>
      <dgm:t>
        <a:bodyPr/>
        <a:lstStyle/>
        <a:p>
          <a:r>
            <a:rPr lang="es-MX" dirty="0" smtClean="0"/>
            <a:t>1</a:t>
          </a:r>
          <a:endParaRPr lang="es-MX" dirty="0"/>
        </a:p>
      </dgm:t>
    </dgm:pt>
    <dgm:pt modelId="{CB44AED6-0A36-4B0A-B855-A63641A48B4D}" type="parTrans" cxnId="{E9FA570A-7600-4C71-88B4-9EA70AE6057D}">
      <dgm:prSet/>
      <dgm:spPr/>
      <dgm:t>
        <a:bodyPr/>
        <a:lstStyle/>
        <a:p>
          <a:endParaRPr lang="es-MX"/>
        </a:p>
      </dgm:t>
    </dgm:pt>
    <dgm:pt modelId="{E56BC568-B807-48CB-8CD3-79C2308DD89B}" type="sibTrans" cxnId="{E9FA570A-7600-4C71-88B4-9EA70AE6057D}">
      <dgm:prSet/>
      <dgm:spPr/>
      <dgm:t>
        <a:bodyPr/>
        <a:lstStyle/>
        <a:p>
          <a:endParaRPr lang="es-MX"/>
        </a:p>
      </dgm:t>
    </dgm:pt>
    <dgm:pt modelId="{63BA40DC-7EB8-4E1F-A02B-6630F4E7AA52}">
      <dgm:prSet phldrT="[Texto]"/>
      <dgm:spPr>
        <a:solidFill>
          <a:srgbClr val="FFFF00">
            <a:alpha val="90000"/>
          </a:srgbClr>
        </a:solidFill>
      </dgm:spPr>
      <dgm:t>
        <a:bodyPr/>
        <a:lstStyle/>
        <a:p>
          <a:r>
            <a:rPr lang="es-MX" dirty="0" smtClean="0"/>
            <a:t>Los niños construyen activamente su propia inteligencia</a:t>
          </a:r>
          <a:endParaRPr lang="es-MX" dirty="0"/>
        </a:p>
      </dgm:t>
    </dgm:pt>
    <dgm:pt modelId="{0C6A44EF-DE9E-452D-A0EB-208866E1360F}" type="parTrans" cxnId="{044049DC-357A-4B88-AA90-C92616062343}">
      <dgm:prSet/>
      <dgm:spPr/>
      <dgm:t>
        <a:bodyPr/>
        <a:lstStyle/>
        <a:p>
          <a:endParaRPr lang="es-MX"/>
        </a:p>
      </dgm:t>
    </dgm:pt>
    <dgm:pt modelId="{3DF26156-FC57-45EC-9CEE-8DF2DF308F84}" type="sibTrans" cxnId="{044049DC-357A-4B88-AA90-C92616062343}">
      <dgm:prSet/>
      <dgm:spPr/>
      <dgm:t>
        <a:bodyPr/>
        <a:lstStyle/>
        <a:p>
          <a:endParaRPr lang="es-MX"/>
        </a:p>
      </dgm:t>
    </dgm:pt>
    <dgm:pt modelId="{F0AF9F83-C28C-439B-929F-C8BD0B7A007F}">
      <dgm:prSet phldrT="[Texto]"/>
      <dgm:spPr/>
      <dgm:t>
        <a:bodyPr/>
        <a:lstStyle/>
        <a:p>
          <a:r>
            <a:rPr lang="es-MX" dirty="0" smtClean="0"/>
            <a:t>2</a:t>
          </a:r>
          <a:endParaRPr lang="es-MX" dirty="0"/>
        </a:p>
      </dgm:t>
    </dgm:pt>
    <dgm:pt modelId="{F3C73D9E-9180-4C4F-8698-49E95886DF70}" type="parTrans" cxnId="{49A0BD2E-B7CE-4EBB-9C64-9D51E7D9DA06}">
      <dgm:prSet/>
      <dgm:spPr/>
      <dgm:t>
        <a:bodyPr/>
        <a:lstStyle/>
        <a:p>
          <a:endParaRPr lang="es-MX"/>
        </a:p>
      </dgm:t>
    </dgm:pt>
    <dgm:pt modelId="{1E8CCAE1-FD2E-4525-A346-57F8D03D2957}" type="sibTrans" cxnId="{49A0BD2E-B7CE-4EBB-9C64-9D51E7D9DA06}">
      <dgm:prSet/>
      <dgm:spPr/>
      <dgm:t>
        <a:bodyPr/>
        <a:lstStyle/>
        <a:p>
          <a:endParaRPr lang="es-MX"/>
        </a:p>
      </dgm:t>
    </dgm:pt>
    <dgm:pt modelId="{03DBE61A-A118-4825-80A7-BD5E7C59F1E2}">
      <dgm:prSet phldrT="[Texto]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MX" dirty="0" smtClean="0"/>
            <a:t>Existen diferencias individuales en el ritmo y los estilos de desarrollo de los niños </a:t>
          </a:r>
          <a:endParaRPr lang="es-MX" dirty="0"/>
        </a:p>
      </dgm:t>
    </dgm:pt>
    <dgm:pt modelId="{68C08560-B55D-4C50-902B-0C2687DE9903}" type="parTrans" cxnId="{FC563E88-3858-4BA8-AB14-C7676403656F}">
      <dgm:prSet/>
      <dgm:spPr/>
      <dgm:t>
        <a:bodyPr/>
        <a:lstStyle/>
        <a:p>
          <a:endParaRPr lang="es-MX"/>
        </a:p>
      </dgm:t>
    </dgm:pt>
    <dgm:pt modelId="{4FE4BCCE-B07C-4847-976F-5741620E1A4D}" type="sibTrans" cxnId="{FC563E88-3858-4BA8-AB14-C7676403656F}">
      <dgm:prSet/>
      <dgm:spPr/>
      <dgm:t>
        <a:bodyPr/>
        <a:lstStyle/>
        <a:p>
          <a:endParaRPr lang="es-MX"/>
        </a:p>
      </dgm:t>
    </dgm:pt>
    <dgm:pt modelId="{2B3F7495-B4B4-49FE-BFE6-7FA59192B297}">
      <dgm:prSet phldrT="[Texto]"/>
      <dgm:spPr/>
      <dgm:t>
        <a:bodyPr/>
        <a:lstStyle/>
        <a:p>
          <a:r>
            <a:rPr lang="es-MX" dirty="0" smtClean="0"/>
            <a:t>3</a:t>
          </a:r>
          <a:endParaRPr lang="es-MX" dirty="0"/>
        </a:p>
      </dgm:t>
    </dgm:pt>
    <dgm:pt modelId="{6C76B051-50DF-4EE0-B37D-AB5D86ABC8FF}" type="parTrans" cxnId="{8AFC11DE-5CD7-46F3-8018-384F13249DE2}">
      <dgm:prSet/>
      <dgm:spPr/>
      <dgm:t>
        <a:bodyPr/>
        <a:lstStyle/>
        <a:p>
          <a:endParaRPr lang="es-MX"/>
        </a:p>
      </dgm:t>
    </dgm:pt>
    <dgm:pt modelId="{8ACBD19D-AB46-4317-BAEC-173F1E9F16A4}" type="sibTrans" cxnId="{8AFC11DE-5CD7-46F3-8018-384F13249DE2}">
      <dgm:prSet/>
      <dgm:spPr/>
      <dgm:t>
        <a:bodyPr/>
        <a:lstStyle/>
        <a:p>
          <a:endParaRPr lang="es-MX"/>
        </a:p>
      </dgm:t>
    </dgm:pt>
    <dgm:pt modelId="{F488F3DC-CD47-477A-9304-EB6D238D8DC6}">
      <dgm:prSet phldrT="[Texto]"/>
      <dgm:spPr>
        <a:solidFill>
          <a:schemeClr val="accent1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MX" dirty="0" smtClean="0"/>
            <a:t>Todos los dominios del desarrollo (E-S-F-C) son importantes y están interrelacionados al determinar la conducta</a:t>
          </a:r>
          <a:endParaRPr lang="es-MX" dirty="0"/>
        </a:p>
      </dgm:t>
    </dgm:pt>
    <dgm:pt modelId="{1077B74D-7275-47FF-9912-ED5767BCF43B}" type="parTrans" cxnId="{C8E18548-F4EA-4243-9DD9-2E6B0FC9D985}">
      <dgm:prSet/>
      <dgm:spPr/>
      <dgm:t>
        <a:bodyPr/>
        <a:lstStyle/>
        <a:p>
          <a:endParaRPr lang="es-MX"/>
        </a:p>
      </dgm:t>
    </dgm:pt>
    <dgm:pt modelId="{185A5021-FC1A-4A21-82C1-0CFC94305843}" type="sibTrans" cxnId="{C8E18548-F4EA-4243-9DD9-2E6B0FC9D985}">
      <dgm:prSet/>
      <dgm:spPr/>
      <dgm:t>
        <a:bodyPr/>
        <a:lstStyle/>
        <a:p>
          <a:endParaRPr lang="es-MX"/>
        </a:p>
      </dgm:t>
    </dgm:pt>
    <dgm:pt modelId="{DDF20D8E-7742-46A6-B272-17AC1C0D4419}" type="pres">
      <dgm:prSet presAssocID="{58782B7E-58B2-4707-BBE7-6E2DFC6AD2B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66459FF-9807-4097-8CC0-8745762C8F31}" type="pres">
      <dgm:prSet presAssocID="{02FABA48-A500-4C78-8EDE-540BF6DDDF73}" presName="composite" presStyleCnt="0"/>
      <dgm:spPr/>
    </dgm:pt>
    <dgm:pt modelId="{3CE6F27C-B404-49C7-802C-D0902D0F0E74}" type="pres">
      <dgm:prSet presAssocID="{02FABA48-A500-4C78-8EDE-540BF6DDDF7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B04623-A615-4F30-9621-EAF2BA1FA4C8}" type="pres">
      <dgm:prSet presAssocID="{02FABA48-A500-4C78-8EDE-540BF6DDDF7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832052E3-FAEB-4706-B1EE-414CAB87AF94}" type="pres">
      <dgm:prSet presAssocID="{E56BC568-B807-48CB-8CD3-79C2308DD89B}" presName="sp" presStyleCnt="0"/>
      <dgm:spPr/>
    </dgm:pt>
    <dgm:pt modelId="{5F4D4358-357E-49CF-AA5E-90E56DF1A489}" type="pres">
      <dgm:prSet presAssocID="{F0AF9F83-C28C-439B-929F-C8BD0B7A007F}" presName="composite" presStyleCnt="0"/>
      <dgm:spPr/>
    </dgm:pt>
    <dgm:pt modelId="{30ECB2E3-5F00-471D-B75C-773A1C396974}" type="pres">
      <dgm:prSet presAssocID="{F0AF9F83-C28C-439B-929F-C8BD0B7A007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8594194-9315-4DEB-A12C-12AAA27C0B71}" type="pres">
      <dgm:prSet presAssocID="{F0AF9F83-C28C-439B-929F-C8BD0B7A007F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4F4709E-1909-4746-9BBB-072492D6D787}" type="pres">
      <dgm:prSet presAssocID="{1E8CCAE1-FD2E-4525-A346-57F8D03D2957}" presName="sp" presStyleCnt="0"/>
      <dgm:spPr/>
    </dgm:pt>
    <dgm:pt modelId="{DEE2E4F5-5361-4194-8B3F-C522E75081BE}" type="pres">
      <dgm:prSet presAssocID="{2B3F7495-B4B4-49FE-BFE6-7FA59192B297}" presName="composite" presStyleCnt="0"/>
      <dgm:spPr/>
    </dgm:pt>
    <dgm:pt modelId="{0767D02D-49F5-4AF4-B248-5E3474D9C642}" type="pres">
      <dgm:prSet presAssocID="{2B3F7495-B4B4-49FE-BFE6-7FA59192B29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32EBB8BF-EA1F-4E15-B8BF-028049D530DD}" type="pres">
      <dgm:prSet presAssocID="{2B3F7495-B4B4-49FE-BFE6-7FA59192B29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9FCDB11-085F-4212-B83F-B1AF0B9DAB6A}" type="presOf" srcId="{F488F3DC-CD47-477A-9304-EB6D238D8DC6}" destId="{32EBB8BF-EA1F-4E15-B8BF-028049D530DD}" srcOrd="0" destOrd="0" presId="urn:microsoft.com/office/officeart/2005/8/layout/chevron2"/>
    <dgm:cxn modelId="{E9FA570A-7600-4C71-88B4-9EA70AE6057D}" srcId="{58782B7E-58B2-4707-BBE7-6E2DFC6AD2BC}" destId="{02FABA48-A500-4C78-8EDE-540BF6DDDF73}" srcOrd="0" destOrd="0" parTransId="{CB44AED6-0A36-4B0A-B855-A63641A48B4D}" sibTransId="{E56BC568-B807-48CB-8CD3-79C2308DD89B}"/>
    <dgm:cxn modelId="{3791A6F0-5682-4020-9B38-08E7388EEB50}" type="presOf" srcId="{03DBE61A-A118-4825-80A7-BD5E7C59F1E2}" destId="{78594194-9315-4DEB-A12C-12AAA27C0B71}" srcOrd="0" destOrd="0" presId="urn:microsoft.com/office/officeart/2005/8/layout/chevron2"/>
    <dgm:cxn modelId="{8AFC11DE-5CD7-46F3-8018-384F13249DE2}" srcId="{58782B7E-58B2-4707-BBE7-6E2DFC6AD2BC}" destId="{2B3F7495-B4B4-49FE-BFE6-7FA59192B297}" srcOrd="2" destOrd="0" parTransId="{6C76B051-50DF-4EE0-B37D-AB5D86ABC8FF}" sibTransId="{8ACBD19D-AB46-4317-BAEC-173F1E9F16A4}"/>
    <dgm:cxn modelId="{C8E18548-F4EA-4243-9DD9-2E6B0FC9D985}" srcId="{2B3F7495-B4B4-49FE-BFE6-7FA59192B297}" destId="{F488F3DC-CD47-477A-9304-EB6D238D8DC6}" srcOrd="0" destOrd="0" parTransId="{1077B74D-7275-47FF-9912-ED5767BCF43B}" sibTransId="{185A5021-FC1A-4A21-82C1-0CFC94305843}"/>
    <dgm:cxn modelId="{1F17EE01-1233-4FE2-B1E3-C33A788DB8E3}" type="presOf" srcId="{63BA40DC-7EB8-4E1F-A02B-6630F4E7AA52}" destId="{0CB04623-A615-4F30-9621-EAF2BA1FA4C8}" srcOrd="0" destOrd="0" presId="urn:microsoft.com/office/officeart/2005/8/layout/chevron2"/>
    <dgm:cxn modelId="{FC563E88-3858-4BA8-AB14-C7676403656F}" srcId="{F0AF9F83-C28C-439B-929F-C8BD0B7A007F}" destId="{03DBE61A-A118-4825-80A7-BD5E7C59F1E2}" srcOrd="0" destOrd="0" parTransId="{68C08560-B55D-4C50-902B-0C2687DE9903}" sibTransId="{4FE4BCCE-B07C-4847-976F-5741620E1A4D}"/>
    <dgm:cxn modelId="{CD5BE725-A43C-4875-95C8-DB5147091C54}" type="presOf" srcId="{2B3F7495-B4B4-49FE-BFE6-7FA59192B297}" destId="{0767D02D-49F5-4AF4-B248-5E3474D9C642}" srcOrd="0" destOrd="0" presId="urn:microsoft.com/office/officeart/2005/8/layout/chevron2"/>
    <dgm:cxn modelId="{49A0BD2E-B7CE-4EBB-9C64-9D51E7D9DA06}" srcId="{58782B7E-58B2-4707-BBE7-6E2DFC6AD2BC}" destId="{F0AF9F83-C28C-439B-929F-C8BD0B7A007F}" srcOrd="1" destOrd="0" parTransId="{F3C73D9E-9180-4C4F-8698-49E95886DF70}" sibTransId="{1E8CCAE1-FD2E-4525-A346-57F8D03D2957}"/>
    <dgm:cxn modelId="{989D1D23-9702-449E-84D1-D3A2377BAAF7}" type="presOf" srcId="{F0AF9F83-C28C-439B-929F-C8BD0B7A007F}" destId="{30ECB2E3-5F00-471D-B75C-773A1C396974}" srcOrd="0" destOrd="0" presId="urn:microsoft.com/office/officeart/2005/8/layout/chevron2"/>
    <dgm:cxn modelId="{58953424-4AB6-42F2-B246-1D177604A761}" type="presOf" srcId="{02FABA48-A500-4C78-8EDE-540BF6DDDF73}" destId="{3CE6F27C-B404-49C7-802C-D0902D0F0E74}" srcOrd="0" destOrd="0" presId="urn:microsoft.com/office/officeart/2005/8/layout/chevron2"/>
    <dgm:cxn modelId="{044049DC-357A-4B88-AA90-C92616062343}" srcId="{02FABA48-A500-4C78-8EDE-540BF6DDDF73}" destId="{63BA40DC-7EB8-4E1F-A02B-6630F4E7AA52}" srcOrd="0" destOrd="0" parTransId="{0C6A44EF-DE9E-452D-A0EB-208866E1360F}" sibTransId="{3DF26156-FC57-45EC-9CEE-8DF2DF308F84}"/>
    <dgm:cxn modelId="{8E49602D-A3BB-4AA9-BF05-AE06115741A9}" type="presOf" srcId="{58782B7E-58B2-4707-BBE7-6E2DFC6AD2BC}" destId="{DDF20D8E-7742-46A6-B272-17AC1C0D4419}" srcOrd="0" destOrd="0" presId="urn:microsoft.com/office/officeart/2005/8/layout/chevron2"/>
    <dgm:cxn modelId="{EF0957F1-9121-41D3-84E6-8BC91455D49F}" type="presParOf" srcId="{DDF20D8E-7742-46A6-B272-17AC1C0D4419}" destId="{C66459FF-9807-4097-8CC0-8745762C8F31}" srcOrd="0" destOrd="0" presId="urn:microsoft.com/office/officeart/2005/8/layout/chevron2"/>
    <dgm:cxn modelId="{236099A9-B006-4226-B567-7ECECFB0FD63}" type="presParOf" srcId="{C66459FF-9807-4097-8CC0-8745762C8F31}" destId="{3CE6F27C-B404-49C7-802C-D0902D0F0E74}" srcOrd="0" destOrd="0" presId="urn:microsoft.com/office/officeart/2005/8/layout/chevron2"/>
    <dgm:cxn modelId="{9C13D8BF-D938-4DB4-A57A-2C267EC84F34}" type="presParOf" srcId="{C66459FF-9807-4097-8CC0-8745762C8F31}" destId="{0CB04623-A615-4F30-9621-EAF2BA1FA4C8}" srcOrd="1" destOrd="0" presId="urn:microsoft.com/office/officeart/2005/8/layout/chevron2"/>
    <dgm:cxn modelId="{C5A64977-1786-4081-85CF-CB459000C221}" type="presParOf" srcId="{DDF20D8E-7742-46A6-B272-17AC1C0D4419}" destId="{832052E3-FAEB-4706-B1EE-414CAB87AF94}" srcOrd="1" destOrd="0" presId="urn:microsoft.com/office/officeart/2005/8/layout/chevron2"/>
    <dgm:cxn modelId="{164B46A7-1974-4651-8982-49D784D2A7FC}" type="presParOf" srcId="{DDF20D8E-7742-46A6-B272-17AC1C0D4419}" destId="{5F4D4358-357E-49CF-AA5E-90E56DF1A489}" srcOrd="2" destOrd="0" presId="urn:microsoft.com/office/officeart/2005/8/layout/chevron2"/>
    <dgm:cxn modelId="{B690FEAF-E630-4EB9-89CD-120411BB1603}" type="presParOf" srcId="{5F4D4358-357E-49CF-AA5E-90E56DF1A489}" destId="{30ECB2E3-5F00-471D-B75C-773A1C396974}" srcOrd="0" destOrd="0" presId="urn:microsoft.com/office/officeart/2005/8/layout/chevron2"/>
    <dgm:cxn modelId="{7EAB40FA-D298-4EF2-8538-4C09F53AB0CE}" type="presParOf" srcId="{5F4D4358-357E-49CF-AA5E-90E56DF1A489}" destId="{78594194-9315-4DEB-A12C-12AAA27C0B71}" srcOrd="1" destOrd="0" presId="urn:microsoft.com/office/officeart/2005/8/layout/chevron2"/>
    <dgm:cxn modelId="{BD3D1D9E-0042-4DA2-985A-30538796ACCF}" type="presParOf" srcId="{DDF20D8E-7742-46A6-B272-17AC1C0D4419}" destId="{34F4709E-1909-4746-9BBB-072492D6D787}" srcOrd="3" destOrd="0" presId="urn:microsoft.com/office/officeart/2005/8/layout/chevron2"/>
    <dgm:cxn modelId="{1B799277-95B6-4054-8714-6240B19031CC}" type="presParOf" srcId="{DDF20D8E-7742-46A6-B272-17AC1C0D4419}" destId="{DEE2E4F5-5361-4194-8B3F-C522E75081BE}" srcOrd="4" destOrd="0" presId="urn:microsoft.com/office/officeart/2005/8/layout/chevron2"/>
    <dgm:cxn modelId="{25591511-1E23-438D-BFBE-E7983449DA5A}" type="presParOf" srcId="{DEE2E4F5-5361-4194-8B3F-C522E75081BE}" destId="{0767D02D-49F5-4AF4-B248-5E3474D9C642}" srcOrd="0" destOrd="0" presId="urn:microsoft.com/office/officeart/2005/8/layout/chevron2"/>
    <dgm:cxn modelId="{DBFDB0FE-04FB-4A98-AE2D-3F40E410FC12}" type="presParOf" srcId="{DEE2E4F5-5361-4194-8B3F-C522E75081BE}" destId="{32EBB8BF-EA1F-4E15-B8BF-028049D530D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7C0DCA-389C-4D57-850B-191984784D9B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MX"/>
        </a:p>
      </dgm:t>
    </dgm:pt>
    <dgm:pt modelId="{68F3D66C-EE51-48D4-8706-A95A635A0420}">
      <dgm:prSet phldrT="[Texto]"/>
      <dgm:spPr/>
      <dgm:t>
        <a:bodyPr/>
        <a:lstStyle/>
        <a:p>
          <a:r>
            <a:rPr lang="es-MX" b="1" dirty="0" smtClean="0"/>
            <a:t>Pautas del desarrollo, a partir de investigaciones y cuerpos teóricos…</a:t>
          </a:r>
          <a:endParaRPr lang="es-MX" b="1" dirty="0"/>
        </a:p>
      </dgm:t>
    </dgm:pt>
    <dgm:pt modelId="{C05A49C7-64E1-42DC-BC2D-AE5FDEDF156A}" type="parTrans" cxnId="{EBAC5B5F-9D41-42AA-9413-A4BD636CC5D3}">
      <dgm:prSet/>
      <dgm:spPr/>
      <dgm:t>
        <a:bodyPr/>
        <a:lstStyle/>
        <a:p>
          <a:endParaRPr lang="es-MX"/>
        </a:p>
      </dgm:t>
    </dgm:pt>
    <dgm:pt modelId="{CE4FC767-E20A-44A1-B16D-1FE08BCEA7B6}" type="sibTrans" cxnId="{EBAC5B5F-9D41-42AA-9413-A4BD636CC5D3}">
      <dgm:prSet/>
      <dgm:spPr>
        <a:solidFill>
          <a:srgbClr val="FFFF00">
            <a:alpha val="90000"/>
          </a:srgbClr>
        </a:solidFill>
      </dgm:spPr>
      <dgm:t>
        <a:bodyPr/>
        <a:lstStyle/>
        <a:p>
          <a:endParaRPr lang="es-MX"/>
        </a:p>
      </dgm:t>
    </dgm:pt>
    <dgm:pt modelId="{EC8B6E0F-D998-4080-8B9E-35DD2B7DF84B}">
      <dgm:prSet phldrT="[Texto]"/>
      <dgm:spPr/>
      <dgm:t>
        <a:bodyPr/>
        <a:lstStyle/>
        <a:p>
          <a:pPr algn="ctr"/>
          <a:r>
            <a:rPr lang="es-MX" b="1" dirty="0" smtClean="0"/>
            <a:t>El infante llega al mundo con propensiones biológicamente determinadas para ser activo, y de </a:t>
          </a:r>
          <a:r>
            <a:rPr lang="es-MX" b="1" dirty="0" err="1" smtClean="0"/>
            <a:t>autoregulación</a:t>
          </a:r>
          <a:r>
            <a:rPr lang="es-MX" b="1" dirty="0" smtClean="0"/>
            <a:t>…</a:t>
          </a:r>
          <a:endParaRPr lang="es-MX" b="1" dirty="0"/>
        </a:p>
      </dgm:t>
    </dgm:pt>
    <dgm:pt modelId="{DDA980F5-6AC2-4203-BBFD-A7530F9EE3B6}" type="parTrans" cxnId="{200EEEA1-9AA1-4C9E-8B69-7B07BCE66F39}">
      <dgm:prSet/>
      <dgm:spPr/>
      <dgm:t>
        <a:bodyPr/>
        <a:lstStyle/>
        <a:p>
          <a:endParaRPr lang="es-MX"/>
        </a:p>
      </dgm:t>
    </dgm:pt>
    <dgm:pt modelId="{D8DDADB4-2524-4ACF-8584-747A2D8F5CC7}" type="sibTrans" cxnId="{200EEEA1-9AA1-4C9E-8B69-7B07BCE66F39}">
      <dgm:prSet/>
      <dgm:spPr>
        <a:solidFill>
          <a:srgbClr val="FFFF00">
            <a:alpha val="90000"/>
          </a:srgbClr>
        </a:solidFill>
      </dgm:spPr>
      <dgm:t>
        <a:bodyPr/>
        <a:lstStyle/>
        <a:p>
          <a:endParaRPr lang="es-MX"/>
        </a:p>
      </dgm:t>
    </dgm:pt>
    <dgm:pt modelId="{F922E92D-B32A-4006-9BF5-DE81E64B842D}">
      <dgm:prSet phldrT="[Texto]"/>
      <dgm:spPr/>
      <dgm:t>
        <a:bodyPr/>
        <a:lstStyle/>
        <a:p>
          <a:pPr algn="r"/>
          <a:r>
            <a:rPr lang="es-MX" b="1" dirty="0" smtClean="0"/>
            <a:t>Por ejemplo: todos los niños poseen potencialmente pautas independientes pese a sus diferencias…(permanencia de objetos, inteligencia representacional, conciencia de sí  mismos)</a:t>
          </a:r>
          <a:endParaRPr lang="es-MX" b="1" dirty="0"/>
        </a:p>
      </dgm:t>
    </dgm:pt>
    <dgm:pt modelId="{84497221-161B-4419-AF0D-053B3259A878}" type="parTrans" cxnId="{25F14D2B-F687-4D63-96E1-BB4FCFA1CC48}">
      <dgm:prSet/>
      <dgm:spPr/>
      <dgm:t>
        <a:bodyPr/>
        <a:lstStyle/>
        <a:p>
          <a:endParaRPr lang="es-MX"/>
        </a:p>
      </dgm:t>
    </dgm:pt>
    <dgm:pt modelId="{043F6B64-26E5-4751-8C43-6DCB72F7609A}" type="sibTrans" cxnId="{25F14D2B-F687-4D63-96E1-BB4FCFA1CC48}">
      <dgm:prSet/>
      <dgm:spPr/>
      <dgm:t>
        <a:bodyPr/>
        <a:lstStyle/>
        <a:p>
          <a:endParaRPr lang="es-MX"/>
        </a:p>
      </dgm:t>
    </dgm:pt>
    <dgm:pt modelId="{38C14446-9766-4FD2-AB80-3D580F288D27}" type="pres">
      <dgm:prSet presAssocID="{167C0DCA-389C-4D57-850B-191984784D9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34BAD878-80A6-49C8-810D-AF078FFB3E15}" type="pres">
      <dgm:prSet presAssocID="{167C0DCA-389C-4D57-850B-191984784D9B}" presName="dummyMaxCanvas" presStyleCnt="0">
        <dgm:presLayoutVars/>
      </dgm:prSet>
      <dgm:spPr/>
    </dgm:pt>
    <dgm:pt modelId="{5E57C5B4-DEBA-446B-86AA-C2797F6E9F0C}" type="pres">
      <dgm:prSet presAssocID="{167C0DCA-389C-4D57-850B-191984784D9B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26BE8FB-6273-42FD-9654-6B3CBC79D884}" type="pres">
      <dgm:prSet presAssocID="{167C0DCA-389C-4D57-850B-191984784D9B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7E621C8-422A-461D-B3A1-6EF760C4227B}" type="pres">
      <dgm:prSet presAssocID="{167C0DCA-389C-4D57-850B-191984784D9B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5CF8A3F-C29D-4094-9E20-4C6F81AA3B2F}" type="pres">
      <dgm:prSet presAssocID="{167C0DCA-389C-4D57-850B-191984784D9B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E3E24E3-D9BA-4220-8302-26BE1960E6BA}" type="pres">
      <dgm:prSet presAssocID="{167C0DCA-389C-4D57-850B-191984784D9B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898F211-30AC-455F-A55D-7BE1D4D341B3}" type="pres">
      <dgm:prSet presAssocID="{167C0DCA-389C-4D57-850B-191984784D9B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61D33BE-59BF-43A4-92D6-39B98CFCC3AC}" type="pres">
      <dgm:prSet presAssocID="{167C0DCA-389C-4D57-850B-191984784D9B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15FD5DB-895B-45EB-97E5-6AAED3ED1AF7}" type="pres">
      <dgm:prSet presAssocID="{167C0DCA-389C-4D57-850B-191984784D9B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200EEEA1-9AA1-4C9E-8B69-7B07BCE66F39}" srcId="{167C0DCA-389C-4D57-850B-191984784D9B}" destId="{EC8B6E0F-D998-4080-8B9E-35DD2B7DF84B}" srcOrd="1" destOrd="0" parTransId="{DDA980F5-6AC2-4203-BBFD-A7530F9EE3B6}" sibTransId="{D8DDADB4-2524-4ACF-8584-747A2D8F5CC7}"/>
    <dgm:cxn modelId="{0F5220F5-2142-473E-9138-A0BFEAC536FC}" type="presOf" srcId="{EC8B6E0F-D998-4080-8B9E-35DD2B7DF84B}" destId="{761D33BE-59BF-43A4-92D6-39B98CFCC3AC}" srcOrd="1" destOrd="0" presId="urn:microsoft.com/office/officeart/2005/8/layout/vProcess5"/>
    <dgm:cxn modelId="{F62FAC96-B96B-46E8-A4A6-9E57D0CF3AFC}" type="presOf" srcId="{CE4FC767-E20A-44A1-B16D-1FE08BCEA7B6}" destId="{15CF8A3F-C29D-4094-9E20-4C6F81AA3B2F}" srcOrd="0" destOrd="0" presId="urn:microsoft.com/office/officeart/2005/8/layout/vProcess5"/>
    <dgm:cxn modelId="{E514B057-D9AF-420F-9A1C-983217874013}" type="presOf" srcId="{F922E92D-B32A-4006-9BF5-DE81E64B842D}" destId="{915FD5DB-895B-45EB-97E5-6AAED3ED1AF7}" srcOrd="1" destOrd="0" presId="urn:microsoft.com/office/officeart/2005/8/layout/vProcess5"/>
    <dgm:cxn modelId="{D0C4C87D-9605-4C79-9359-F70A78F9F3AC}" type="presOf" srcId="{68F3D66C-EE51-48D4-8706-A95A635A0420}" destId="{5E57C5B4-DEBA-446B-86AA-C2797F6E9F0C}" srcOrd="0" destOrd="0" presId="urn:microsoft.com/office/officeart/2005/8/layout/vProcess5"/>
    <dgm:cxn modelId="{ED872641-8F33-49CA-887A-85B4A883219C}" type="presOf" srcId="{167C0DCA-389C-4D57-850B-191984784D9B}" destId="{38C14446-9766-4FD2-AB80-3D580F288D27}" srcOrd="0" destOrd="0" presId="urn:microsoft.com/office/officeart/2005/8/layout/vProcess5"/>
    <dgm:cxn modelId="{A7115345-537B-4928-9F93-81CE231BF8D6}" type="presOf" srcId="{F922E92D-B32A-4006-9BF5-DE81E64B842D}" destId="{67E621C8-422A-461D-B3A1-6EF760C4227B}" srcOrd="0" destOrd="0" presId="urn:microsoft.com/office/officeart/2005/8/layout/vProcess5"/>
    <dgm:cxn modelId="{EBAC5B5F-9D41-42AA-9413-A4BD636CC5D3}" srcId="{167C0DCA-389C-4D57-850B-191984784D9B}" destId="{68F3D66C-EE51-48D4-8706-A95A635A0420}" srcOrd="0" destOrd="0" parTransId="{C05A49C7-64E1-42DC-BC2D-AE5FDEDF156A}" sibTransId="{CE4FC767-E20A-44A1-B16D-1FE08BCEA7B6}"/>
    <dgm:cxn modelId="{2F73036A-679E-4D81-BA14-EEFB25AFC9FB}" type="presOf" srcId="{EC8B6E0F-D998-4080-8B9E-35DD2B7DF84B}" destId="{F26BE8FB-6273-42FD-9654-6B3CBC79D884}" srcOrd="0" destOrd="0" presId="urn:microsoft.com/office/officeart/2005/8/layout/vProcess5"/>
    <dgm:cxn modelId="{6D2CD6C5-3888-4334-A612-665C1F09ADF5}" type="presOf" srcId="{D8DDADB4-2524-4ACF-8584-747A2D8F5CC7}" destId="{EE3E24E3-D9BA-4220-8302-26BE1960E6BA}" srcOrd="0" destOrd="0" presId="urn:microsoft.com/office/officeart/2005/8/layout/vProcess5"/>
    <dgm:cxn modelId="{8CF2D912-68F2-44F2-8B0A-ADB2E31D517E}" type="presOf" srcId="{68F3D66C-EE51-48D4-8706-A95A635A0420}" destId="{9898F211-30AC-455F-A55D-7BE1D4D341B3}" srcOrd="1" destOrd="0" presId="urn:microsoft.com/office/officeart/2005/8/layout/vProcess5"/>
    <dgm:cxn modelId="{25F14D2B-F687-4D63-96E1-BB4FCFA1CC48}" srcId="{167C0DCA-389C-4D57-850B-191984784D9B}" destId="{F922E92D-B32A-4006-9BF5-DE81E64B842D}" srcOrd="2" destOrd="0" parTransId="{84497221-161B-4419-AF0D-053B3259A878}" sibTransId="{043F6B64-26E5-4751-8C43-6DCB72F7609A}"/>
    <dgm:cxn modelId="{86C24679-DFAC-4FB0-89B5-42292FC001FE}" type="presParOf" srcId="{38C14446-9766-4FD2-AB80-3D580F288D27}" destId="{34BAD878-80A6-49C8-810D-AF078FFB3E15}" srcOrd="0" destOrd="0" presId="urn:microsoft.com/office/officeart/2005/8/layout/vProcess5"/>
    <dgm:cxn modelId="{C5FC463E-EC01-4A30-8846-412341ED9A22}" type="presParOf" srcId="{38C14446-9766-4FD2-AB80-3D580F288D27}" destId="{5E57C5B4-DEBA-446B-86AA-C2797F6E9F0C}" srcOrd="1" destOrd="0" presId="urn:microsoft.com/office/officeart/2005/8/layout/vProcess5"/>
    <dgm:cxn modelId="{C41EBA76-4CE6-4B0E-B49B-7AC1F4619158}" type="presParOf" srcId="{38C14446-9766-4FD2-AB80-3D580F288D27}" destId="{F26BE8FB-6273-42FD-9654-6B3CBC79D884}" srcOrd="2" destOrd="0" presId="urn:microsoft.com/office/officeart/2005/8/layout/vProcess5"/>
    <dgm:cxn modelId="{700921F4-AE74-4C99-BDDF-DE72664D3514}" type="presParOf" srcId="{38C14446-9766-4FD2-AB80-3D580F288D27}" destId="{67E621C8-422A-461D-B3A1-6EF760C4227B}" srcOrd="3" destOrd="0" presId="urn:microsoft.com/office/officeart/2005/8/layout/vProcess5"/>
    <dgm:cxn modelId="{ECD3ABB6-AF51-4321-90B5-AC4C88920800}" type="presParOf" srcId="{38C14446-9766-4FD2-AB80-3D580F288D27}" destId="{15CF8A3F-C29D-4094-9E20-4C6F81AA3B2F}" srcOrd="4" destOrd="0" presId="urn:microsoft.com/office/officeart/2005/8/layout/vProcess5"/>
    <dgm:cxn modelId="{61AF543F-D9C8-4008-9001-ABE5C65829A3}" type="presParOf" srcId="{38C14446-9766-4FD2-AB80-3D580F288D27}" destId="{EE3E24E3-D9BA-4220-8302-26BE1960E6BA}" srcOrd="5" destOrd="0" presId="urn:microsoft.com/office/officeart/2005/8/layout/vProcess5"/>
    <dgm:cxn modelId="{7506B2C9-293F-474E-B34A-4B899C0B87B7}" type="presParOf" srcId="{38C14446-9766-4FD2-AB80-3D580F288D27}" destId="{9898F211-30AC-455F-A55D-7BE1D4D341B3}" srcOrd="6" destOrd="0" presId="urn:microsoft.com/office/officeart/2005/8/layout/vProcess5"/>
    <dgm:cxn modelId="{ACEF431A-2698-40EB-BD30-94EFB89CE2C8}" type="presParOf" srcId="{38C14446-9766-4FD2-AB80-3D580F288D27}" destId="{761D33BE-59BF-43A4-92D6-39B98CFCC3AC}" srcOrd="7" destOrd="0" presId="urn:microsoft.com/office/officeart/2005/8/layout/vProcess5"/>
    <dgm:cxn modelId="{457FE139-01EC-4AFB-B6E7-5253C37698AD}" type="presParOf" srcId="{38C14446-9766-4FD2-AB80-3D580F288D27}" destId="{915FD5DB-895B-45EB-97E5-6AAED3ED1AF7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FD61A3-E876-456A-A6E8-225F02BFD667}" type="doc">
      <dgm:prSet loTypeId="urn:microsoft.com/office/officeart/2005/8/layout/arrow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D68DF909-CA49-463B-B882-273C110F9D9A}">
      <dgm:prSet phldrT="[Texto]"/>
      <dgm:spPr/>
      <dgm:t>
        <a:bodyPr/>
        <a:lstStyle/>
        <a:p>
          <a:r>
            <a:rPr lang="es-MX" dirty="0" smtClean="0"/>
            <a:t>En tanto hay características del desarrollo generalizables, también…</a:t>
          </a:r>
          <a:endParaRPr lang="es-MX" dirty="0"/>
        </a:p>
      </dgm:t>
    </dgm:pt>
    <dgm:pt modelId="{3C7E4646-5C70-43ED-A31A-3CEF647905AF}" type="parTrans" cxnId="{EE6A13CF-76D3-4DE3-A16E-F3BB9299893C}">
      <dgm:prSet/>
      <dgm:spPr/>
      <dgm:t>
        <a:bodyPr/>
        <a:lstStyle/>
        <a:p>
          <a:endParaRPr lang="es-MX"/>
        </a:p>
      </dgm:t>
    </dgm:pt>
    <dgm:pt modelId="{BC35F89C-EB88-40C8-B3CE-674BC311C7F2}" type="sibTrans" cxnId="{EE6A13CF-76D3-4DE3-A16E-F3BB9299893C}">
      <dgm:prSet/>
      <dgm:spPr/>
      <dgm:t>
        <a:bodyPr/>
        <a:lstStyle/>
        <a:p>
          <a:endParaRPr lang="es-MX"/>
        </a:p>
      </dgm:t>
    </dgm:pt>
    <dgm:pt modelId="{D35EEA13-42C9-4074-B678-E2A8394702EA}">
      <dgm:prSet phldrT="[Texto]"/>
      <dgm:spPr/>
      <dgm:t>
        <a:bodyPr/>
        <a:lstStyle/>
        <a:p>
          <a:r>
            <a:rPr lang="es-MX" dirty="0" smtClean="0"/>
            <a:t>…hay caracteres propios de cada plano individual</a:t>
          </a:r>
          <a:endParaRPr lang="es-MX" dirty="0"/>
        </a:p>
      </dgm:t>
    </dgm:pt>
    <dgm:pt modelId="{FE18ECE0-43F4-4890-AD98-48701C3B5443}" type="parTrans" cxnId="{D67B4D9E-0A38-4227-8C6D-23B2C731BEA1}">
      <dgm:prSet/>
      <dgm:spPr/>
      <dgm:t>
        <a:bodyPr/>
        <a:lstStyle/>
        <a:p>
          <a:endParaRPr lang="es-MX"/>
        </a:p>
      </dgm:t>
    </dgm:pt>
    <dgm:pt modelId="{3B332EC7-D648-4D57-909A-70ED49803C09}" type="sibTrans" cxnId="{D67B4D9E-0A38-4227-8C6D-23B2C731BEA1}">
      <dgm:prSet/>
      <dgm:spPr/>
      <dgm:t>
        <a:bodyPr/>
        <a:lstStyle/>
        <a:p>
          <a:endParaRPr lang="es-MX"/>
        </a:p>
      </dgm:t>
    </dgm:pt>
    <dgm:pt modelId="{AF20FA98-3D4B-4AEF-AB77-8615CB60AB9A}" type="pres">
      <dgm:prSet presAssocID="{9FFD61A3-E876-456A-A6E8-225F02BFD66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CDA2165A-7420-4007-A51B-31667802D625}" type="pres">
      <dgm:prSet presAssocID="{D68DF909-CA49-463B-B882-273C110F9D9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7EAC322-93C8-454C-8E29-0D5850C1AD15}" type="pres">
      <dgm:prSet presAssocID="{D35EEA13-42C9-4074-B678-E2A8394702EA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17DCD5A2-3DE6-40F5-A78C-582B366E89E7}" type="presOf" srcId="{D68DF909-CA49-463B-B882-273C110F9D9A}" destId="{CDA2165A-7420-4007-A51B-31667802D625}" srcOrd="0" destOrd="0" presId="urn:microsoft.com/office/officeart/2005/8/layout/arrow5"/>
    <dgm:cxn modelId="{D67B4D9E-0A38-4227-8C6D-23B2C731BEA1}" srcId="{9FFD61A3-E876-456A-A6E8-225F02BFD667}" destId="{D35EEA13-42C9-4074-B678-E2A8394702EA}" srcOrd="1" destOrd="0" parTransId="{FE18ECE0-43F4-4890-AD98-48701C3B5443}" sibTransId="{3B332EC7-D648-4D57-909A-70ED49803C09}"/>
    <dgm:cxn modelId="{E025F5F5-3A49-4901-B80E-662948E8F3DB}" type="presOf" srcId="{9FFD61A3-E876-456A-A6E8-225F02BFD667}" destId="{AF20FA98-3D4B-4AEF-AB77-8615CB60AB9A}" srcOrd="0" destOrd="0" presId="urn:microsoft.com/office/officeart/2005/8/layout/arrow5"/>
    <dgm:cxn modelId="{EE6A13CF-76D3-4DE3-A16E-F3BB9299893C}" srcId="{9FFD61A3-E876-456A-A6E8-225F02BFD667}" destId="{D68DF909-CA49-463B-B882-273C110F9D9A}" srcOrd="0" destOrd="0" parTransId="{3C7E4646-5C70-43ED-A31A-3CEF647905AF}" sibTransId="{BC35F89C-EB88-40C8-B3CE-674BC311C7F2}"/>
    <dgm:cxn modelId="{C2BA8124-B074-4E48-9A52-672B7FB79A22}" type="presOf" srcId="{D35EEA13-42C9-4074-B678-E2A8394702EA}" destId="{E7EAC322-93C8-454C-8E29-0D5850C1AD15}" srcOrd="0" destOrd="0" presId="urn:microsoft.com/office/officeart/2005/8/layout/arrow5"/>
    <dgm:cxn modelId="{C50D16E0-A72B-4D9B-A92D-BA69D7623DA8}" type="presParOf" srcId="{AF20FA98-3D4B-4AEF-AB77-8615CB60AB9A}" destId="{CDA2165A-7420-4007-A51B-31667802D625}" srcOrd="0" destOrd="0" presId="urn:microsoft.com/office/officeart/2005/8/layout/arrow5"/>
    <dgm:cxn modelId="{F5A57835-0038-4B36-BA8D-73F72E014F73}" type="presParOf" srcId="{AF20FA98-3D4B-4AEF-AB77-8615CB60AB9A}" destId="{E7EAC322-93C8-454C-8E29-0D5850C1AD1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EF452C7-0F6F-4B3F-988F-A9102063BF4B}" type="doc">
      <dgm:prSet loTypeId="urn:microsoft.com/office/officeart/2009/3/layout/Snapshot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66EE7D64-ABD9-43B9-8D94-75B91AD9D374}">
      <dgm:prSet phldrT="[Texto]" phldr="1"/>
      <dgm:spPr/>
      <dgm:t>
        <a:bodyPr/>
        <a:lstStyle/>
        <a:p>
          <a:endParaRPr lang="es-MX"/>
        </a:p>
      </dgm:t>
    </dgm:pt>
    <dgm:pt modelId="{02173068-3927-4800-BC6A-70D66515DD94}" type="parTrans" cxnId="{E714A113-3BDB-421F-974F-9E6987D47A0E}">
      <dgm:prSet/>
      <dgm:spPr/>
      <dgm:t>
        <a:bodyPr/>
        <a:lstStyle/>
        <a:p>
          <a:endParaRPr lang="es-MX"/>
        </a:p>
      </dgm:t>
    </dgm:pt>
    <dgm:pt modelId="{FFF9A212-EEB3-42E8-AE83-0C3C5D6CA86D}" type="sibTrans" cxnId="{E714A113-3BDB-421F-974F-9E6987D47A0E}">
      <dgm:prSet/>
      <dgm:spPr/>
      <dgm:t>
        <a:bodyPr/>
        <a:lstStyle/>
        <a:p>
          <a:endParaRPr lang="es-MX"/>
        </a:p>
      </dgm:t>
    </dgm:pt>
    <dgm:pt modelId="{0BFB1ED0-4F15-4FF9-B00A-072F5C9473A9}">
      <dgm:prSet phldrT="[Texto]"/>
      <dgm:spPr>
        <a:solidFill>
          <a:srgbClr val="FFFF00"/>
        </a:solidFill>
      </dgm:spPr>
      <dgm:t>
        <a:bodyPr/>
        <a:lstStyle/>
        <a:p>
          <a:pPr algn="ctr"/>
          <a:r>
            <a:rPr lang="es-ES" b="1" dirty="0" smtClean="0"/>
            <a:t>Los hitos del desarrollo sólo cobran su significado en el contexto de la vida social</a:t>
          </a:r>
          <a:endParaRPr lang="es-MX" b="1" dirty="0"/>
        </a:p>
      </dgm:t>
    </dgm:pt>
    <dgm:pt modelId="{89AE31B2-F421-4BA3-9E18-926D9CC2C84D}" type="parTrans" cxnId="{5F8BD862-51B1-4FAF-8143-D396B2738DDE}">
      <dgm:prSet/>
      <dgm:spPr/>
      <dgm:t>
        <a:bodyPr/>
        <a:lstStyle/>
        <a:p>
          <a:endParaRPr lang="es-MX"/>
        </a:p>
      </dgm:t>
    </dgm:pt>
    <dgm:pt modelId="{FBE84B7F-B9A0-4388-85C5-38220B9036F7}" type="sibTrans" cxnId="{5F8BD862-51B1-4FAF-8143-D396B2738DDE}">
      <dgm:prSet/>
      <dgm:spPr/>
      <dgm:t>
        <a:bodyPr/>
        <a:lstStyle/>
        <a:p>
          <a:endParaRPr lang="es-MX"/>
        </a:p>
      </dgm:t>
    </dgm:pt>
    <dgm:pt modelId="{6228C481-1F49-4843-930A-5E41E7455DB9}" type="pres">
      <dgm:prSet presAssocID="{5EF452C7-0F6F-4B3F-988F-A9102063BF4B}" presName="Name0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7F89AB13-84D8-4DFA-9DE9-A6AFE1B1BBF1}" type="pres">
      <dgm:prSet presAssocID="{66EE7D64-ABD9-43B9-8D94-75B91AD9D374}" presName="composite" presStyleCnt="0"/>
      <dgm:spPr/>
    </dgm:pt>
    <dgm:pt modelId="{906B9DE7-A1DB-47AA-B00A-5ABD60B73D0B}" type="pres">
      <dgm:prSet presAssocID="{66EE7D64-ABD9-43B9-8D94-75B91AD9D374}" presName="ParentAccentShape" presStyleLbl="trBgShp" presStyleIdx="0" presStyleCnt="2"/>
      <dgm:spPr/>
    </dgm:pt>
    <dgm:pt modelId="{B1FF951E-653C-4493-8F35-AE388B810FB7}" type="pres">
      <dgm:prSet presAssocID="{66EE7D64-ABD9-43B9-8D94-75B91AD9D374}" presName="ParentText" presStyleLbl="revTx" presStyleIdx="0" presStyleCnt="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96FF008-BB88-4A32-846F-D930339FCFA8}" type="pres">
      <dgm:prSet presAssocID="{66EE7D64-ABD9-43B9-8D94-75B91AD9D374}" presName="ChildText" presStyleLbl="revTx" presStyleIdx="1" presStyleCnt="2" custAng="780557" custScaleX="335857" custScaleY="368565" custLinFactNeighborX="-16621" custLinFactNeighborY="-10245">
        <dgm:presLayoutVars>
          <dgm:chMax val="0"/>
          <dgm:chPref val="0"/>
        </dgm:presLayoutVars>
      </dgm:prSet>
      <dgm:spPr/>
      <dgm:t>
        <a:bodyPr/>
        <a:lstStyle/>
        <a:p>
          <a:endParaRPr lang="es-MX"/>
        </a:p>
      </dgm:t>
    </dgm:pt>
    <dgm:pt modelId="{C7E58AD9-1750-4819-98A7-96DD4BE2CA8A}" type="pres">
      <dgm:prSet presAssocID="{66EE7D64-ABD9-43B9-8D94-75B91AD9D374}" presName="ChildAccentShape" presStyleLbl="trBgShp" presStyleIdx="1" presStyleCnt="2"/>
      <dgm:spPr/>
    </dgm:pt>
    <dgm:pt modelId="{DB580A51-75A6-4AFB-86AF-1A6D077EC07B}" type="pres">
      <dgm:prSet presAssocID="{66EE7D64-ABD9-43B9-8D94-75B91AD9D374}" presName="Image" presStyleLbl="alignImgPlace1" presStyleIdx="0" presStyleCnt="1" custFlipVert="0" custFlipHor="0" custScaleX="4016" custScaleY="5736" custLinFactNeighborX="-26305" custLinFactNeighborY="-89693"/>
      <dgm:spPr/>
    </dgm:pt>
  </dgm:ptLst>
  <dgm:cxnLst>
    <dgm:cxn modelId="{17EBDB64-F6C1-4B25-A521-87A42FD43F07}" type="presOf" srcId="{0BFB1ED0-4F15-4FF9-B00A-072F5C9473A9}" destId="{996FF008-BB88-4A32-846F-D930339FCFA8}" srcOrd="0" destOrd="0" presId="urn:microsoft.com/office/officeart/2009/3/layout/SnapshotPictureList"/>
    <dgm:cxn modelId="{E714A113-3BDB-421F-974F-9E6987D47A0E}" srcId="{5EF452C7-0F6F-4B3F-988F-A9102063BF4B}" destId="{66EE7D64-ABD9-43B9-8D94-75B91AD9D374}" srcOrd="0" destOrd="0" parTransId="{02173068-3927-4800-BC6A-70D66515DD94}" sibTransId="{FFF9A212-EEB3-42E8-AE83-0C3C5D6CA86D}"/>
    <dgm:cxn modelId="{5F8BD862-51B1-4FAF-8143-D396B2738DDE}" srcId="{66EE7D64-ABD9-43B9-8D94-75B91AD9D374}" destId="{0BFB1ED0-4F15-4FF9-B00A-072F5C9473A9}" srcOrd="0" destOrd="0" parTransId="{89AE31B2-F421-4BA3-9E18-926D9CC2C84D}" sibTransId="{FBE84B7F-B9A0-4388-85C5-38220B9036F7}"/>
    <dgm:cxn modelId="{95840EBA-B374-475E-8D32-761854B4D2E0}" type="presOf" srcId="{66EE7D64-ABD9-43B9-8D94-75B91AD9D374}" destId="{B1FF951E-653C-4493-8F35-AE388B810FB7}" srcOrd="0" destOrd="0" presId="urn:microsoft.com/office/officeart/2009/3/layout/SnapshotPictureList"/>
    <dgm:cxn modelId="{895368E2-060F-4B9A-8F8A-ED48D210CFC3}" type="presOf" srcId="{5EF452C7-0F6F-4B3F-988F-A9102063BF4B}" destId="{6228C481-1F49-4843-930A-5E41E7455DB9}" srcOrd="0" destOrd="0" presId="urn:microsoft.com/office/officeart/2009/3/layout/SnapshotPictureList"/>
    <dgm:cxn modelId="{50DC0F47-8375-4949-96DF-FF8167220A6A}" type="presParOf" srcId="{6228C481-1F49-4843-930A-5E41E7455DB9}" destId="{7F89AB13-84D8-4DFA-9DE9-A6AFE1B1BBF1}" srcOrd="0" destOrd="0" presId="urn:microsoft.com/office/officeart/2009/3/layout/SnapshotPictureList"/>
    <dgm:cxn modelId="{01A93B89-2FEA-406C-A9E9-F9AF05E9983D}" type="presParOf" srcId="{7F89AB13-84D8-4DFA-9DE9-A6AFE1B1BBF1}" destId="{906B9DE7-A1DB-47AA-B00A-5ABD60B73D0B}" srcOrd="0" destOrd="0" presId="urn:microsoft.com/office/officeart/2009/3/layout/SnapshotPictureList"/>
    <dgm:cxn modelId="{797DE855-3127-4ECC-980A-4A519BD1CBD7}" type="presParOf" srcId="{7F89AB13-84D8-4DFA-9DE9-A6AFE1B1BBF1}" destId="{B1FF951E-653C-4493-8F35-AE388B810FB7}" srcOrd="1" destOrd="0" presId="urn:microsoft.com/office/officeart/2009/3/layout/SnapshotPictureList"/>
    <dgm:cxn modelId="{F885E512-88C4-490A-BD92-2F7E663D1B47}" type="presParOf" srcId="{7F89AB13-84D8-4DFA-9DE9-A6AFE1B1BBF1}" destId="{996FF008-BB88-4A32-846F-D930339FCFA8}" srcOrd="2" destOrd="0" presId="urn:microsoft.com/office/officeart/2009/3/layout/SnapshotPictureList"/>
    <dgm:cxn modelId="{E36E4CF1-AE79-4ED4-81EC-EFB524474ABF}" type="presParOf" srcId="{7F89AB13-84D8-4DFA-9DE9-A6AFE1B1BBF1}" destId="{C7E58AD9-1750-4819-98A7-96DD4BE2CA8A}" srcOrd="3" destOrd="0" presId="urn:microsoft.com/office/officeart/2009/3/layout/SnapshotPictureList"/>
    <dgm:cxn modelId="{2268757F-06B8-41D3-9711-4BA5CECC9AA0}" type="presParOf" srcId="{7F89AB13-84D8-4DFA-9DE9-A6AFE1B1BBF1}" destId="{DB580A51-75A6-4AFB-86AF-1A6D077EC07B}" srcOrd="4" destOrd="0" presId="urn:microsoft.com/office/officeart/2009/3/layout/SnapshotPicture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587F46-956A-464F-854A-FB20FFA11EBE}" type="doc">
      <dgm:prSet loTypeId="urn:microsoft.com/office/officeart/2005/8/layout/equation1" loCatId="process" qsTypeId="urn:microsoft.com/office/officeart/2005/8/quickstyle/simple1" qsCatId="simple" csTypeId="urn:microsoft.com/office/officeart/2005/8/colors/colorful1" csCatId="colorful" phldr="1"/>
      <dgm:spPr/>
    </dgm:pt>
    <dgm:pt modelId="{8EACB744-7748-407B-BD06-A30906B6BF63}">
      <dgm:prSet phldrT="[Texto]"/>
      <dgm:spPr/>
      <dgm:t>
        <a:bodyPr/>
        <a:lstStyle/>
        <a:p>
          <a:r>
            <a:rPr lang="es-MX" dirty="0" smtClean="0"/>
            <a:t>Conocimiento</a:t>
          </a:r>
        </a:p>
        <a:p>
          <a:r>
            <a:rPr lang="es-MX" dirty="0" smtClean="0"/>
            <a:t>Formal </a:t>
          </a:r>
        </a:p>
        <a:p>
          <a:r>
            <a:rPr lang="es-MX" dirty="0" smtClean="0"/>
            <a:t>(</a:t>
          </a:r>
          <a:r>
            <a:rPr lang="es-MX" b="1" dirty="0" smtClean="0"/>
            <a:t>TEORÍAS)</a:t>
          </a:r>
          <a:endParaRPr lang="es-MX" b="1" dirty="0"/>
        </a:p>
      </dgm:t>
    </dgm:pt>
    <dgm:pt modelId="{58477671-EB8F-4056-9AB5-BC55612FD20B}" type="parTrans" cxnId="{4D1C7BEE-857B-4FB3-B6A0-93161E8DADB6}">
      <dgm:prSet/>
      <dgm:spPr/>
      <dgm:t>
        <a:bodyPr/>
        <a:lstStyle/>
        <a:p>
          <a:endParaRPr lang="es-MX"/>
        </a:p>
      </dgm:t>
    </dgm:pt>
    <dgm:pt modelId="{F92E2C49-DB25-4E78-B1B6-BA858C334C54}" type="sibTrans" cxnId="{4D1C7BEE-857B-4FB3-B6A0-93161E8DADB6}">
      <dgm:prSet/>
      <dgm:spPr/>
      <dgm:t>
        <a:bodyPr/>
        <a:lstStyle/>
        <a:p>
          <a:endParaRPr lang="es-MX"/>
        </a:p>
      </dgm:t>
    </dgm:pt>
    <dgm:pt modelId="{993E911D-89E9-4FD8-A68A-45C9F1C997C0}">
      <dgm:prSet phldrT="[Texto]"/>
      <dgm:spPr/>
      <dgm:t>
        <a:bodyPr/>
        <a:lstStyle/>
        <a:p>
          <a:r>
            <a:rPr lang="es-MX" dirty="0" smtClean="0"/>
            <a:t>Conocimiento del contexto</a:t>
          </a:r>
        </a:p>
        <a:p>
          <a:r>
            <a:rPr lang="es-MX" b="1" dirty="0" smtClean="0"/>
            <a:t>(EMPIRIA)</a:t>
          </a:r>
          <a:endParaRPr lang="es-MX" b="1" dirty="0"/>
        </a:p>
      </dgm:t>
    </dgm:pt>
    <dgm:pt modelId="{B34CABCE-7C1B-41B2-BB00-514743F6E03E}" type="parTrans" cxnId="{C0B3149F-475F-47A5-B9DA-76038A07ABA0}">
      <dgm:prSet/>
      <dgm:spPr/>
      <dgm:t>
        <a:bodyPr/>
        <a:lstStyle/>
        <a:p>
          <a:endParaRPr lang="es-MX"/>
        </a:p>
      </dgm:t>
    </dgm:pt>
    <dgm:pt modelId="{A43030F0-B658-48E3-9BD8-CDD702CECCCC}" type="sibTrans" cxnId="{C0B3149F-475F-47A5-B9DA-76038A07ABA0}">
      <dgm:prSet/>
      <dgm:spPr/>
      <dgm:t>
        <a:bodyPr/>
        <a:lstStyle/>
        <a:p>
          <a:endParaRPr lang="es-MX"/>
        </a:p>
      </dgm:t>
    </dgm:pt>
    <dgm:pt modelId="{7DAED63F-52E5-4BC2-9769-7F99E8BE3451}">
      <dgm:prSet phldrT="[Texto]"/>
      <dgm:spPr/>
      <dgm:t>
        <a:bodyPr/>
        <a:lstStyle/>
        <a:p>
          <a:r>
            <a:rPr lang="es-MX" b="1" dirty="0" smtClean="0"/>
            <a:t>RETO LOGRADO</a:t>
          </a:r>
          <a:endParaRPr lang="es-MX" b="1" dirty="0"/>
        </a:p>
      </dgm:t>
    </dgm:pt>
    <dgm:pt modelId="{A57344C4-C08E-48C6-BDBE-D727DCEBD29A}" type="parTrans" cxnId="{C145BF5D-ECD0-447C-9A9C-C47931BE11DF}">
      <dgm:prSet/>
      <dgm:spPr/>
      <dgm:t>
        <a:bodyPr/>
        <a:lstStyle/>
        <a:p>
          <a:endParaRPr lang="es-MX"/>
        </a:p>
      </dgm:t>
    </dgm:pt>
    <dgm:pt modelId="{E8A1871C-B81D-46BA-B9ED-44E6EAE3DDF8}" type="sibTrans" cxnId="{C145BF5D-ECD0-447C-9A9C-C47931BE11DF}">
      <dgm:prSet/>
      <dgm:spPr/>
      <dgm:t>
        <a:bodyPr/>
        <a:lstStyle/>
        <a:p>
          <a:endParaRPr lang="es-MX"/>
        </a:p>
      </dgm:t>
    </dgm:pt>
    <dgm:pt modelId="{31B1F4A9-D50E-4B0E-B63F-96D507DDCDC1}" type="pres">
      <dgm:prSet presAssocID="{41587F46-956A-464F-854A-FB20FFA11EBE}" presName="linearFlow" presStyleCnt="0">
        <dgm:presLayoutVars>
          <dgm:dir/>
          <dgm:resizeHandles val="exact"/>
        </dgm:presLayoutVars>
      </dgm:prSet>
      <dgm:spPr/>
    </dgm:pt>
    <dgm:pt modelId="{681BB8F2-002E-4499-8DD7-FD513324B472}" type="pres">
      <dgm:prSet presAssocID="{8EACB744-7748-407B-BD06-A30906B6BF63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4A5F9C1-B6EC-48D9-AD23-DFE47B0C02D9}" type="pres">
      <dgm:prSet presAssocID="{F92E2C49-DB25-4E78-B1B6-BA858C334C54}" presName="spacerL" presStyleCnt="0"/>
      <dgm:spPr/>
    </dgm:pt>
    <dgm:pt modelId="{E55290B9-B961-4188-8578-43891FBF24AA}" type="pres">
      <dgm:prSet presAssocID="{F92E2C49-DB25-4E78-B1B6-BA858C334C54}" presName="sibTrans" presStyleLbl="sibTrans2D1" presStyleIdx="0" presStyleCnt="2"/>
      <dgm:spPr/>
      <dgm:t>
        <a:bodyPr/>
        <a:lstStyle/>
        <a:p>
          <a:endParaRPr lang="es-MX"/>
        </a:p>
      </dgm:t>
    </dgm:pt>
    <dgm:pt modelId="{9ED98112-ED9F-471E-9794-E7EEFDD933A4}" type="pres">
      <dgm:prSet presAssocID="{F92E2C49-DB25-4E78-B1B6-BA858C334C54}" presName="spacerR" presStyleCnt="0"/>
      <dgm:spPr/>
    </dgm:pt>
    <dgm:pt modelId="{31530551-CB98-420B-B9D4-66C5432F33CF}" type="pres">
      <dgm:prSet presAssocID="{993E911D-89E9-4FD8-A68A-45C9F1C997C0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E4A7D5C-4A55-473F-A6E3-B73EEAC2D4AE}" type="pres">
      <dgm:prSet presAssocID="{A43030F0-B658-48E3-9BD8-CDD702CECCCC}" presName="spacerL" presStyleCnt="0"/>
      <dgm:spPr/>
    </dgm:pt>
    <dgm:pt modelId="{D5535AD7-AFA2-4373-B8D7-7EDF7D3ACD32}" type="pres">
      <dgm:prSet presAssocID="{A43030F0-B658-48E3-9BD8-CDD702CECCCC}" presName="sibTrans" presStyleLbl="sibTrans2D1" presStyleIdx="1" presStyleCnt="2"/>
      <dgm:spPr/>
      <dgm:t>
        <a:bodyPr/>
        <a:lstStyle/>
        <a:p>
          <a:endParaRPr lang="es-MX"/>
        </a:p>
      </dgm:t>
    </dgm:pt>
    <dgm:pt modelId="{A355E4B0-F12B-4301-9BD5-133A9788CA41}" type="pres">
      <dgm:prSet presAssocID="{A43030F0-B658-48E3-9BD8-CDD702CECCCC}" presName="spacerR" presStyleCnt="0"/>
      <dgm:spPr/>
    </dgm:pt>
    <dgm:pt modelId="{AAFBF7C5-72D2-44DF-8E9F-C51DF7645DD1}" type="pres">
      <dgm:prSet presAssocID="{7DAED63F-52E5-4BC2-9769-7F99E8BE3451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49586FAC-8B25-44A9-87E7-AC2716850157}" type="presOf" srcId="{F92E2C49-DB25-4E78-B1B6-BA858C334C54}" destId="{E55290B9-B961-4188-8578-43891FBF24AA}" srcOrd="0" destOrd="0" presId="urn:microsoft.com/office/officeart/2005/8/layout/equation1"/>
    <dgm:cxn modelId="{F7778B41-60E7-4A2C-A925-B116594D495E}" type="presOf" srcId="{993E911D-89E9-4FD8-A68A-45C9F1C997C0}" destId="{31530551-CB98-420B-B9D4-66C5432F33CF}" srcOrd="0" destOrd="0" presId="urn:microsoft.com/office/officeart/2005/8/layout/equation1"/>
    <dgm:cxn modelId="{4D1C7BEE-857B-4FB3-B6A0-93161E8DADB6}" srcId="{41587F46-956A-464F-854A-FB20FFA11EBE}" destId="{8EACB744-7748-407B-BD06-A30906B6BF63}" srcOrd="0" destOrd="0" parTransId="{58477671-EB8F-4056-9AB5-BC55612FD20B}" sibTransId="{F92E2C49-DB25-4E78-B1B6-BA858C334C54}"/>
    <dgm:cxn modelId="{A301106D-7E86-4DD7-A516-A35013E6E838}" type="presOf" srcId="{41587F46-956A-464F-854A-FB20FFA11EBE}" destId="{31B1F4A9-D50E-4B0E-B63F-96D507DDCDC1}" srcOrd="0" destOrd="0" presId="urn:microsoft.com/office/officeart/2005/8/layout/equation1"/>
    <dgm:cxn modelId="{D06880F0-E28B-467C-8416-40E434F5F506}" type="presOf" srcId="{7DAED63F-52E5-4BC2-9769-7F99E8BE3451}" destId="{AAFBF7C5-72D2-44DF-8E9F-C51DF7645DD1}" srcOrd="0" destOrd="0" presId="urn:microsoft.com/office/officeart/2005/8/layout/equation1"/>
    <dgm:cxn modelId="{43E19C25-E002-40E1-814C-3820B9A7AC52}" type="presOf" srcId="{A43030F0-B658-48E3-9BD8-CDD702CECCCC}" destId="{D5535AD7-AFA2-4373-B8D7-7EDF7D3ACD32}" srcOrd="0" destOrd="0" presId="urn:microsoft.com/office/officeart/2005/8/layout/equation1"/>
    <dgm:cxn modelId="{C0B3149F-475F-47A5-B9DA-76038A07ABA0}" srcId="{41587F46-956A-464F-854A-FB20FFA11EBE}" destId="{993E911D-89E9-4FD8-A68A-45C9F1C997C0}" srcOrd="1" destOrd="0" parTransId="{B34CABCE-7C1B-41B2-BB00-514743F6E03E}" sibTransId="{A43030F0-B658-48E3-9BD8-CDD702CECCCC}"/>
    <dgm:cxn modelId="{C145BF5D-ECD0-447C-9A9C-C47931BE11DF}" srcId="{41587F46-956A-464F-854A-FB20FFA11EBE}" destId="{7DAED63F-52E5-4BC2-9769-7F99E8BE3451}" srcOrd="2" destOrd="0" parTransId="{A57344C4-C08E-48C6-BDBE-D727DCEBD29A}" sibTransId="{E8A1871C-B81D-46BA-B9ED-44E6EAE3DDF8}"/>
    <dgm:cxn modelId="{17E43635-4592-4728-96AD-26CAE8C8219C}" type="presOf" srcId="{8EACB744-7748-407B-BD06-A30906B6BF63}" destId="{681BB8F2-002E-4499-8DD7-FD513324B472}" srcOrd="0" destOrd="0" presId="urn:microsoft.com/office/officeart/2005/8/layout/equation1"/>
    <dgm:cxn modelId="{6BCBFC64-A08E-4121-8D0C-FF0EAF4BE7E4}" type="presParOf" srcId="{31B1F4A9-D50E-4B0E-B63F-96D507DDCDC1}" destId="{681BB8F2-002E-4499-8DD7-FD513324B472}" srcOrd="0" destOrd="0" presId="urn:microsoft.com/office/officeart/2005/8/layout/equation1"/>
    <dgm:cxn modelId="{110BE073-EA3A-40A7-BAE9-30E120284797}" type="presParOf" srcId="{31B1F4A9-D50E-4B0E-B63F-96D507DDCDC1}" destId="{54A5F9C1-B6EC-48D9-AD23-DFE47B0C02D9}" srcOrd="1" destOrd="0" presId="urn:microsoft.com/office/officeart/2005/8/layout/equation1"/>
    <dgm:cxn modelId="{7B383428-43BD-4880-8E9E-2188F1B0A20C}" type="presParOf" srcId="{31B1F4A9-D50E-4B0E-B63F-96D507DDCDC1}" destId="{E55290B9-B961-4188-8578-43891FBF24AA}" srcOrd="2" destOrd="0" presId="urn:microsoft.com/office/officeart/2005/8/layout/equation1"/>
    <dgm:cxn modelId="{E7DC8CA8-81DB-41D6-85E2-269344974FAD}" type="presParOf" srcId="{31B1F4A9-D50E-4B0E-B63F-96D507DDCDC1}" destId="{9ED98112-ED9F-471E-9794-E7EEFDD933A4}" srcOrd="3" destOrd="0" presId="urn:microsoft.com/office/officeart/2005/8/layout/equation1"/>
    <dgm:cxn modelId="{C0178CC7-9482-40CD-BD97-5687F5F04327}" type="presParOf" srcId="{31B1F4A9-D50E-4B0E-B63F-96D507DDCDC1}" destId="{31530551-CB98-420B-B9D4-66C5432F33CF}" srcOrd="4" destOrd="0" presId="urn:microsoft.com/office/officeart/2005/8/layout/equation1"/>
    <dgm:cxn modelId="{61A5C370-8DE5-470D-BEBB-BABC3EFF1798}" type="presParOf" srcId="{31B1F4A9-D50E-4B0E-B63F-96D507DDCDC1}" destId="{5E4A7D5C-4A55-473F-A6E3-B73EEAC2D4AE}" srcOrd="5" destOrd="0" presId="urn:microsoft.com/office/officeart/2005/8/layout/equation1"/>
    <dgm:cxn modelId="{89AD4B91-8184-4E68-A219-62E6CE380EFA}" type="presParOf" srcId="{31B1F4A9-D50E-4B0E-B63F-96D507DDCDC1}" destId="{D5535AD7-AFA2-4373-B8D7-7EDF7D3ACD32}" srcOrd="6" destOrd="0" presId="urn:microsoft.com/office/officeart/2005/8/layout/equation1"/>
    <dgm:cxn modelId="{F39830BB-71E0-4D9C-A281-3A908E641DBD}" type="presParOf" srcId="{31B1F4A9-D50E-4B0E-B63F-96D507DDCDC1}" destId="{A355E4B0-F12B-4301-9BD5-133A9788CA41}" srcOrd="7" destOrd="0" presId="urn:microsoft.com/office/officeart/2005/8/layout/equation1"/>
    <dgm:cxn modelId="{86B880D5-7262-4C28-9100-19A35491C47D}" type="presParOf" srcId="{31B1F4A9-D50E-4B0E-B63F-96D507DDCDC1}" destId="{AAFBF7C5-72D2-44DF-8E9F-C51DF7645DD1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0BB5FB-7DAC-4038-9527-7D5AE018AC00}">
      <dsp:nvSpPr>
        <dsp:cNvPr id="0" name=""/>
        <dsp:cNvSpPr/>
      </dsp:nvSpPr>
      <dsp:spPr>
        <a:xfrm>
          <a:off x="0" y="377601"/>
          <a:ext cx="2117824" cy="127069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Avances investigativos que fundamentan la importancia de los apoyos ambientales a favor del desarrollo de los niños…</a:t>
          </a:r>
          <a:endParaRPr lang="es-MX" sz="1300" kern="1200" dirty="0"/>
        </a:p>
      </dsp:txBody>
      <dsp:txXfrm>
        <a:off x="0" y="377601"/>
        <a:ext cx="2117824" cy="1270694"/>
      </dsp:txXfrm>
    </dsp:sp>
    <dsp:sp modelId="{5A98A910-BBC0-4308-B2B3-65EEB7D38C6E}">
      <dsp:nvSpPr>
        <dsp:cNvPr id="0" name=""/>
        <dsp:cNvSpPr/>
      </dsp:nvSpPr>
      <dsp:spPr>
        <a:xfrm>
          <a:off x="2329606" y="377601"/>
          <a:ext cx="2117824" cy="1270694"/>
        </a:xfrm>
        <a:prstGeom prst="rect">
          <a:avLst/>
        </a:prstGeom>
        <a:gradFill rotWithShape="0">
          <a:gsLst>
            <a:gs pos="0">
              <a:schemeClr val="accent2">
                <a:hueOff val="-2266801"/>
                <a:satOff val="1309"/>
                <a:lumOff val="-2402"/>
                <a:alphaOff val="0"/>
              </a:schemeClr>
            </a:gs>
            <a:gs pos="100000">
              <a:schemeClr val="accent2">
                <a:hueOff val="-2266801"/>
                <a:satOff val="1309"/>
                <a:lumOff val="-2402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La Asociación Nacional para la Educación de los Niños pequeños…</a:t>
          </a:r>
          <a:endParaRPr lang="es-MX" sz="1300" kern="1200" dirty="0"/>
        </a:p>
      </dsp:txBody>
      <dsp:txXfrm>
        <a:off x="2329606" y="377601"/>
        <a:ext cx="2117824" cy="1270694"/>
      </dsp:txXfrm>
    </dsp:sp>
    <dsp:sp modelId="{5DBB8A94-A774-4DE1-865E-24CFCDFB2266}">
      <dsp:nvSpPr>
        <dsp:cNvPr id="0" name=""/>
        <dsp:cNvSpPr/>
      </dsp:nvSpPr>
      <dsp:spPr>
        <a:xfrm>
          <a:off x="4659212" y="377601"/>
          <a:ext cx="2117824" cy="1270694"/>
        </a:xfrm>
        <a:prstGeom prst="rect">
          <a:avLst/>
        </a:prstGeom>
        <a:gradFill rotWithShape="0">
          <a:gsLst>
            <a:gs pos="0">
              <a:schemeClr val="accent2">
                <a:hueOff val="-4533602"/>
                <a:satOff val="2618"/>
                <a:lumOff val="-4804"/>
                <a:alphaOff val="0"/>
              </a:schemeClr>
            </a:gs>
            <a:gs pos="100000">
              <a:schemeClr val="accent2">
                <a:hueOff val="-4533602"/>
                <a:satOff val="2618"/>
                <a:lumOff val="-4804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Prácticas apropiadas para el desarrollo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(DAP)</a:t>
          </a:r>
          <a:endParaRPr lang="es-MX" sz="1300" kern="1200" dirty="0"/>
        </a:p>
      </dsp:txBody>
      <dsp:txXfrm>
        <a:off x="4659212" y="377601"/>
        <a:ext cx="2117824" cy="1270694"/>
      </dsp:txXfrm>
    </dsp:sp>
    <dsp:sp modelId="{86D995BD-1AE0-497D-8711-49B8A3DA457E}">
      <dsp:nvSpPr>
        <dsp:cNvPr id="0" name=""/>
        <dsp:cNvSpPr/>
      </dsp:nvSpPr>
      <dsp:spPr>
        <a:xfrm>
          <a:off x="1164803" y="1860078"/>
          <a:ext cx="2117824" cy="1270694"/>
        </a:xfrm>
        <a:prstGeom prst="rect">
          <a:avLst/>
        </a:prstGeom>
        <a:gradFill rotWithShape="0">
          <a:gsLst>
            <a:gs pos="0">
              <a:schemeClr val="accent2">
                <a:hueOff val="-6800403"/>
                <a:satOff val="3927"/>
                <a:lumOff val="-7205"/>
                <a:alphaOff val="0"/>
              </a:schemeClr>
            </a:gs>
            <a:gs pos="100000">
              <a:schemeClr val="accent2">
                <a:hueOff val="-6800403"/>
                <a:satOff val="3927"/>
                <a:lumOff val="-7205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Interdependencia niño y ambiente…</a:t>
          </a:r>
          <a:endParaRPr lang="es-MX" sz="1300" kern="1200" dirty="0"/>
        </a:p>
      </dsp:txBody>
      <dsp:txXfrm>
        <a:off x="1164803" y="1860078"/>
        <a:ext cx="2117824" cy="1270694"/>
      </dsp:txXfrm>
    </dsp:sp>
    <dsp:sp modelId="{2F0FA72F-E7B8-4BD3-A64E-172586580A7A}">
      <dsp:nvSpPr>
        <dsp:cNvPr id="0" name=""/>
        <dsp:cNvSpPr/>
      </dsp:nvSpPr>
      <dsp:spPr>
        <a:xfrm>
          <a:off x="3494409" y="1860078"/>
          <a:ext cx="2117824" cy="1270694"/>
        </a:xfrm>
        <a:prstGeom prst="rect">
          <a:avLst/>
        </a:prstGeom>
        <a:gradFill rotWithShape="0">
          <a:gsLst>
            <a:gs pos="0">
              <a:schemeClr val="accent2">
                <a:hueOff val="-9067203"/>
                <a:satOff val="5236"/>
                <a:lumOff val="-9607"/>
                <a:alphaOff val="0"/>
              </a:schemeClr>
            </a:gs>
            <a:gs pos="100000">
              <a:schemeClr val="accent2">
                <a:hueOff val="-9067203"/>
                <a:satOff val="5236"/>
                <a:lumOff val="-9607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kern="1200" dirty="0" smtClean="0"/>
            <a:t>… en lo material y humano para guía y educación de los niños</a:t>
          </a:r>
          <a:endParaRPr lang="es-MX" sz="1300" kern="1200" dirty="0"/>
        </a:p>
      </dsp:txBody>
      <dsp:txXfrm>
        <a:off x="3494409" y="1860078"/>
        <a:ext cx="2117824" cy="1270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E6F27C-B404-49C7-802C-D0902D0F0E74}">
      <dsp:nvSpPr>
        <dsp:cNvPr id="0" name=""/>
        <dsp:cNvSpPr/>
      </dsp:nvSpPr>
      <dsp:spPr>
        <a:xfrm rot="5400000">
          <a:off x="-195290" y="195361"/>
          <a:ext cx="1301936" cy="911355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1</a:t>
          </a:r>
          <a:endParaRPr lang="es-MX" sz="2500" kern="1200" dirty="0"/>
        </a:p>
      </dsp:txBody>
      <dsp:txXfrm rot="-5400000">
        <a:off x="1" y="455749"/>
        <a:ext cx="911355" cy="390581"/>
      </dsp:txXfrm>
    </dsp:sp>
    <dsp:sp modelId="{0CB04623-A615-4F30-9621-EAF2BA1FA4C8}">
      <dsp:nvSpPr>
        <dsp:cNvPr id="0" name=""/>
        <dsp:cNvSpPr/>
      </dsp:nvSpPr>
      <dsp:spPr>
        <a:xfrm rot="5400000">
          <a:off x="3421066" y="-2509640"/>
          <a:ext cx="846258" cy="5865681"/>
        </a:xfrm>
        <a:prstGeom prst="round2SameRect">
          <a:avLst/>
        </a:prstGeom>
        <a:solidFill>
          <a:srgbClr val="FFFF00">
            <a:alpha val="90000"/>
          </a:srgbClr>
        </a:solidFill>
        <a:ln w="1587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Los niños construyen activamente su propia inteligencia</a:t>
          </a:r>
          <a:endParaRPr lang="es-MX" sz="1700" kern="1200" dirty="0"/>
        </a:p>
      </dsp:txBody>
      <dsp:txXfrm rot="-5400000">
        <a:off x="911355" y="41382"/>
        <a:ext cx="5824370" cy="763636"/>
      </dsp:txXfrm>
    </dsp:sp>
    <dsp:sp modelId="{30ECB2E3-5F00-471D-B75C-773A1C396974}">
      <dsp:nvSpPr>
        <dsp:cNvPr id="0" name=""/>
        <dsp:cNvSpPr/>
      </dsp:nvSpPr>
      <dsp:spPr>
        <a:xfrm rot="5400000">
          <a:off x="-195290" y="1298509"/>
          <a:ext cx="1301936" cy="911355"/>
        </a:xfrm>
        <a:prstGeom prst="chevron">
          <a:avLst/>
        </a:prstGeom>
        <a:solidFill>
          <a:schemeClr val="accent2">
            <a:hueOff val="-4533602"/>
            <a:satOff val="2618"/>
            <a:lumOff val="-4804"/>
            <a:alphaOff val="0"/>
          </a:schemeClr>
        </a:solidFill>
        <a:ln w="15875" cap="flat" cmpd="sng" algn="ctr">
          <a:solidFill>
            <a:schemeClr val="accent2">
              <a:hueOff val="-4533602"/>
              <a:satOff val="2618"/>
              <a:lumOff val="-4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2</a:t>
          </a:r>
          <a:endParaRPr lang="es-MX" sz="2500" kern="1200" dirty="0"/>
        </a:p>
      </dsp:txBody>
      <dsp:txXfrm rot="-5400000">
        <a:off x="1" y="1558897"/>
        <a:ext cx="911355" cy="390581"/>
      </dsp:txXfrm>
    </dsp:sp>
    <dsp:sp modelId="{78594194-9315-4DEB-A12C-12AAA27C0B71}">
      <dsp:nvSpPr>
        <dsp:cNvPr id="0" name=""/>
        <dsp:cNvSpPr/>
      </dsp:nvSpPr>
      <dsp:spPr>
        <a:xfrm rot="5400000">
          <a:off x="3421066" y="-1406492"/>
          <a:ext cx="846258" cy="5865681"/>
        </a:xfrm>
        <a:prstGeom prst="round2SameRect">
          <a:avLst/>
        </a:prstGeom>
        <a:solidFill>
          <a:schemeClr val="accent3">
            <a:lumMod val="20000"/>
            <a:lumOff val="80000"/>
            <a:alpha val="90000"/>
          </a:schemeClr>
        </a:solidFill>
        <a:ln w="15875" cap="flat" cmpd="sng" algn="ctr">
          <a:solidFill>
            <a:schemeClr val="accent2">
              <a:hueOff val="-4533602"/>
              <a:satOff val="2618"/>
              <a:lumOff val="-480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Existen diferencias individuales en el ritmo y los estilos de desarrollo de los niños </a:t>
          </a:r>
          <a:endParaRPr lang="es-MX" sz="1700" kern="1200" dirty="0"/>
        </a:p>
      </dsp:txBody>
      <dsp:txXfrm rot="-5400000">
        <a:off x="911355" y="1144530"/>
        <a:ext cx="5824370" cy="763636"/>
      </dsp:txXfrm>
    </dsp:sp>
    <dsp:sp modelId="{0767D02D-49F5-4AF4-B248-5E3474D9C642}">
      <dsp:nvSpPr>
        <dsp:cNvPr id="0" name=""/>
        <dsp:cNvSpPr/>
      </dsp:nvSpPr>
      <dsp:spPr>
        <a:xfrm rot="5400000">
          <a:off x="-195290" y="2401658"/>
          <a:ext cx="1301936" cy="911355"/>
        </a:xfrm>
        <a:prstGeom prst="chevron">
          <a:avLst/>
        </a:prstGeom>
        <a:solidFill>
          <a:schemeClr val="accent2">
            <a:hueOff val="-9067203"/>
            <a:satOff val="5236"/>
            <a:lumOff val="-9607"/>
            <a:alphaOff val="0"/>
          </a:schemeClr>
        </a:solidFill>
        <a:ln w="15875" cap="flat" cmpd="sng" algn="ctr">
          <a:solidFill>
            <a:schemeClr val="accent2">
              <a:hueOff val="-9067203"/>
              <a:satOff val="5236"/>
              <a:lumOff val="-96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500" kern="1200" dirty="0" smtClean="0"/>
            <a:t>3</a:t>
          </a:r>
          <a:endParaRPr lang="es-MX" sz="2500" kern="1200" dirty="0"/>
        </a:p>
      </dsp:txBody>
      <dsp:txXfrm rot="-5400000">
        <a:off x="1" y="2662046"/>
        <a:ext cx="911355" cy="390581"/>
      </dsp:txXfrm>
    </dsp:sp>
    <dsp:sp modelId="{32EBB8BF-EA1F-4E15-B8BF-028049D530DD}">
      <dsp:nvSpPr>
        <dsp:cNvPr id="0" name=""/>
        <dsp:cNvSpPr/>
      </dsp:nvSpPr>
      <dsp:spPr>
        <a:xfrm rot="5400000">
          <a:off x="3421066" y="-303343"/>
          <a:ext cx="846258" cy="5865681"/>
        </a:xfrm>
        <a:prstGeom prst="round2SameRect">
          <a:avLst/>
        </a:prstGeom>
        <a:solidFill>
          <a:schemeClr val="accent1">
            <a:lumMod val="40000"/>
            <a:lumOff val="60000"/>
            <a:alpha val="90000"/>
          </a:schemeClr>
        </a:solidFill>
        <a:ln w="15875" cap="flat" cmpd="sng" algn="ctr">
          <a:solidFill>
            <a:schemeClr val="accent2">
              <a:hueOff val="-9067203"/>
              <a:satOff val="5236"/>
              <a:lumOff val="-960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0795" rIns="10795" bIns="10795" numCol="1" spcCol="1270" anchor="ctr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700" kern="1200" dirty="0" smtClean="0"/>
            <a:t>Todos los dominios del desarrollo (E-S-F-C) son importantes y están interrelacionados al determinar la conducta</a:t>
          </a:r>
          <a:endParaRPr lang="es-MX" sz="1700" kern="1200" dirty="0"/>
        </a:p>
      </dsp:txBody>
      <dsp:txXfrm rot="-5400000">
        <a:off x="911355" y="2247679"/>
        <a:ext cx="5824370" cy="7636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57C5B4-DEBA-446B-86AA-C2797F6E9F0C}">
      <dsp:nvSpPr>
        <dsp:cNvPr id="0" name=""/>
        <dsp:cNvSpPr/>
      </dsp:nvSpPr>
      <dsp:spPr>
        <a:xfrm>
          <a:off x="0" y="0"/>
          <a:ext cx="5760481" cy="105251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/>
            <a:t>Pautas del desarrollo, a partir de investigaciones y cuerpos teóricos…</a:t>
          </a:r>
          <a:endParaRPr lang="es-MX" sz="1300" b="1" kern="1200" dirty="0"/>
        </a:p>
      </dsp:txBody>
      <dsp:txXfrm>
        <a:off x="30827" y="30827"/>
        <a:ext cx="4624738" cy="990858"/>
      </dsp:txXfrm>
    </dsp:sp>
    <dsp:sp modelId="{F26BE8FB-6273-42FD-9654-6B3CBC79D884}">
      <dsp:nvSpPr>
        <dsp:cNvPr id="0" name=""/>
        <dsp:cNvSpPr/>
      </dsp:nvSpPr>
      <dsp:spPr>
        <a:xfrm>
          <a:off x="508277" y="1227931"/>
          <a:ext cx="5760481" cy="1052512"/>
        </a:xfrm>
        <a:prstGeom prst="roundRect">
          <a:avLst>
            <a:gd name="adj" fmla="val 10000"/>
          </a:avLst>
        </a:prstGeom>
        <a:solidFill>
          <a:schemeClr val="accent2">
            <a:hueOff val="-4533602"/>
            <a:satOff val="2618"/>
            <a:lumOff val="-480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/>
            <a:t>El infante llega al mundo con propensiones biológicamente determinadas para ser activo, y de </a:t>
          </a:r>
          <a:r>
            <a:rPr lang="es-MX" sz="1300" b="1" kern="1200" dirty="0" err="1" smtClean="0"/>
            <a:t>autoregulación</a:t>
          </a:r>
          <a:r>
            <a:rPr lang="es-MX" sz="1300" b="1" kern="1200" dirty="0" smtClean="0"/>
            <a:t>…</a:t>
          </a:r>
          <a:endParaRPr lang="es-MX" sz="1300" b="1" kern="1200" dirty="0"/>
        </a:p>
      </dsp:txBody>
      <dsp:txXfrm>
        <a:off x="539104" y="1258758"/>
        <a:ext cx="4506416" cy="990858"/>
      </dsp:txXfrm>
    </dsp:sp>
    <dsp:sp modelId="{67E621C8-422A-461D-B3A1-6EF760C4227B}">
      <dsp:nvSpPr>
        <dsp:cNvPr id="0" name=""/>
        <dsp:cNvSpPr/>
      </dsp:nvSpPr>
      <dsp:spPr>
        <a:xfrm>
          <a:off x="1016555" y="2455862"/>
          <a:ext cx="5760481" cy="1052512"/>
        </a:xfrm>
        <a:prstGeom prst="roundRect">
          <a:avLst>
            <a:gd name="adj" fmla="val 10000"/>
          </a:avLst>
        </a:prstGeom>
        <a:solidFill>
          <a:schemeClr val="accent2">
            <a:hueOff val="-9067203"/>
            <a:satOff val="5236"/>
            <a:lumOff val="-960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300" b="1" kern="1200" dirty="0" smtClean="0"/>
            <a:t>Por ejemplo: todos los niños poseen potencialmente pautas independientes pese a sus diferencias…(permanencia de objetos, inteligencia representacional, conciencia de sí  mismos)</a:t>
          </a:r>
          <a:endParaRPr lang="es-MX" sz="1300" b="1" kern="1200" dirty="0"/>
        </a:p>
      </dsp:txBody>
      <dsp:txXfrm>
        <a:off x="1047382" y="2486689"/>
        <a:ext cx="4506416" cy="990858"/>
      </dsp:txXfrm>
    </dsp:sp>
    <dsp:sp modelId="{15CF8A3F-C29D-4094-9E20-4C6F81AA3B2F}">
      <dsp:nvSpPr>
        <dsp:cNvPr id="0" name=""/>
        <dsp:cNvSpPr/>
      </dsp:nvSpPr>
      <dsp:spPr>
        <a:xfrm>
          <a:off x="5076348" y="798155"/>
          <a:ext cx="684133" cy="684133"/>
        </a:xfrm>
        <a:prstGeom prst="downArrow">
          <a:avLst>
            <a:gd name="adj1" fmla="val 55000"/>
            <a:gd name="adj2" fmla="val 45000"/>
          </a:avLst>
        </a:prstGeom>
        <a:solidFill>
          <a:srgbClr val="FFFF00">
            <a:alpha val="90000"/>
          </a:srgbClr>
        </a:solidFill>
        <a:ln w="1587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/>
        </a:p>
      </dsp:txBody>
      <dsp:txXfrm>
        <a:off x="5230278" y="798155"/>
        <a:ext cx="376273" cy="514810"/>
      </dsp:txXfrm>
    </dsp:sp>
    <dsp:sp modelId="{EE3E24E3-D9BA-4220-8302-26BE1960E6BA}">
      <dsp:nvSpPr>
        <dsp:cNvPr id="0" name=""/>
        <dsp:cNvSpPr/>
      </dsp:nvSpPr>
      <dsp:spPr>
        <a:xfrm>
          <a:off x="5584626" y="2019069"/>
          <a:ext cx="684133" cy="684133"/>
        </a:xfrm>
        <a:prstGeom prst="downArrow">
          <a:avLst>
            <a:gd name="adj1" fmla="val 55000"/>
            <a:gd name="adj2" fmla="val 45000"/>
          </a:avLst>
        </a:prstGeom>
        <a:solidFill>
          <a:srgbClr val="FFFF00">
            <a:alpha val="90000"/>
          </a:srgbClr>
        </a:solidFill>
        <a:ln w="15875" cap="flat" cmpd="sng" algn="ctr">
          <a:solidFill>
            <a:schemeClr val="accent2">
              <a:tint val="40000"/>
              <a:alpha val="90000"/>
              <a:hueOff val="-8695070"/>
              <a:satOff val="-10141"/>
              <a:lumOff val="-16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3100" kern="1200"/>
        </a:p>
      </dsp:txBody>
      <dsp:txXfrm>
        <a:off x="5738556" y="2019069"/>
        <a:ext cx="376273" cy="5148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A2165A-7420-4007-A51B-31667802D625}">
      <dsp:nvSpPr>
        <dsp:cNvPr id="0" name=""/>
        <dsp:cNvSpPr/>
      </dsp:nvSpPr>
      <dsp:spPr>
        <a:xfrm rot="16200000">
          <a:off x="867" y="732826"/>
          <a:ext cx="2424590" cy="2424590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En tanto hay características del desarrollo generalizables, también…</a:t>
          </a:r>
          <a:endParaRPr lang="es-MX" sz="1400" kern="1200" dirty="0"/>
        </a:p>
      </dsp:txBody>
      <dsp:txXfrm rot="5400000">
        <a:off x="867" y="1338973"/>
        <a:ext cx="2000287" cy="1212295"/>
      </dsp:txXfrm>
    </dsp:sp>
    <dsp:sp modelId="{E7EAC322-93C8-454C-8E29-0D5850C1AD15}">
      <dsp:nvSpPr>
        <dsp:cNvPr id="0" name=""/>
        <dsp:cNvSpPr/>
      </dsp:nvSpPr>
      <dsp:spPr>
        <a:xfrm rot="5400000">
          <a:off x="2615721" y="732826"/>
          <a:ext cx="2424590" cy="2424590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400" kern="1200" dirty="0" smtClean="0"/>
            <a:t>…hay caracteres propios de cada plano individual</a:t>
          </a:r>
          <a:endParaRPr lang="es-MX" sz="1400" kern="1200" dirty="0"/>
        </a:p>
      </dsp:txBody>
      <dsp:txXfrm rot="-5400000">
        <a:off x="3040024" y="1338974"/>
        <a:ext cx="2000287" cy="121229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58AD9-1750-4819-98A7-96DD4BE2CA8A}">
      <dsp:nvSpPr>
        <dsp:cNvPr id="0" name=""/>
        <dsp:cNvSpPr/>
      </dsp:nvSpPr>
      <dsp:spPr>
        <a:xfrm>
          <a:off x="1822025" y="1325730"/>
          <a:ext cx="45528" cy="842626"/>
        </a:xfrm>
        <a:prstGeom prst="rect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B9DE7-A1DB-47AA-B00A-5ABD60B73D0B}">
      <dsp:nvSpPr>
        <dsp:cNvPr id="0" name=""/>
        <dsp:cNvSpPr/>
      </dsp:nvSpPr>
      <dsp:spPr>
        <a:xfrm>
          <a:off x="139" y="1325730"/>
          <a:ext cx="1184111" cy="842626"/>
        </a:xfrm>
        <a:prstGeom prst="frame">
          <a:avLst>
            <a:gd name="adj1" fmla="val 5450"/>
          </a:avLst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580A51-75A6-4AFB-86AF-1A6D077EC07B}">
      <dsp:nvSpPr>
        <dsp:cNvPr id="0" name=""/>
        <dsp:cNvSpPr/>
      </dsp:nvSpPr>
      <dsp:spPr>
        <a:xfrm>
          <a:off x="201536" y="885532"/>
          <a:ext cx="45725" cy="45718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FF951E-653C-4493-8F35-AE388B810FB7}">
      <dsp:nvSpPr>
        <dsp:cNvPr id="0" name=""/>
        <dsp:cNvSpPr/>
      </dsp:nvSpPr>
      <dsp:spPr>
        <a:xfrm>
          <a:off x="46432" y="2022100"/>
          <a:ext cx="1092289" cy="1000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0800" tIns="19050" rIns="5080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500" kern="1200"/>
        </a:p>
      </dsp:txBody>
      <dsp:txXfrm>
        <a:off x="46432" y="2022100"/>
        <a:ext cx="1092289" cy="100020"/>
      </dsp:txXfrm>
    </dsp:sp>
    <dsp:sp modelId="{996FF008-BB88-4A32-846F-D930339FCFA8}">
      <dsp:nvSpPr>
        <dsp:cNvPr id="0" name=""/>
        <dsp:cNvSpPr/>
      </dsp:nvSpPr>
      <dsp:spPr>
        <a:xfrm rot="780557">
          <a:off x="504056" y="164791"/>
          <a:ext cx="1818204" cy="3105627"/>
        </a:xfrm>
        <a:prstGeom prst="rect">
          <a:avLst/>
        </a:prstGeom>
        <a:solidFill>
          <a:srgbClr val="FFFF00"/>
        </a:solidFill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b="1" kern="1200" dirty="0" smtClean="0"/>
            <a:t>Los hitos del desarrollo sólo cobran su significado en el contexto de la vida social</a:t>
          </a:r>
          <a:endParaRPr lang="es-MX" sz="2400" b="1" kern="1200" dirty="0"/>
        </a:p>
      </dsp:txBody>
      <dsp:txXfrm>
        <a:off x="504056" y="164791"/>
        <a:ext cx="1818204" cy="31056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1BB8F2-002E-4499-8DD7-FD513324B472}">
      <dsp:nvSpPr>
        <dsp:cNvPr id="0" name=""/>
        <dsp:cNvSpPr/>
      </dsp:nvSpPr>
      <dsp:spPr>
        <a:xfrm>
          <a:off x="1139" y="998885"/>
          <a:ext cx="1510604" cy="15106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Conocimiento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Formal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(</a:t>
          </a:r>
          <a:r>
            <a:rPr lang="es-MX" sz="1100" b="1" kern="1200" dirty="0" smtClean="0"/>
            <a:t>TEORÍAS)</a:t>
          </a:r>
          <a:endParaRPr lang="es-MX" sz="1100" b="1" kern="1200" dirty="0"/>
        </a:p>
      </dsp:txBody>
      <dsp:txXfrm>
        <a:off x="222362" y="1220108"/>
        <a:ext cx="1068158" cy="1068158"/>
      </dsp:txXfrm>
    </dsp:sp>
    <dsp:sp modelId="{E55290B9-B961-4188-8578-43891FBF24AA}">
      <dsp:nvSpPr>
        <dsp:cNvPr id="0" name=""/>
        <dsp:cNvSpPr/>
      </dsp:nvSpPr>
      <dsp:spPr>
        <a:xfrm>
          <a:off x="1634404" y="1316112"/>
          <a:ext cx="876150" cy="876150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/>
        </a:p>
      </dsp:txBody>
      <dsp:txXfrm>
        <a:off x="1750538" y="1651152"/>
        <a:ext cx="643882" cy="206070"/>
      </dsp:txXfrm>
    </dsp:sp>
    <dsp:sp modelId="{31530551-CB98-420B-B9D4-66C5432F33CF}">
      <dsp:nvSpPr>
        <dsp:cNvPr id="0" name=""/>
        <dsp:cNvSpPr/>
      </dsp:nvSpPr>
      <dsp:spPr>
        <a:xfrm>
          <a:off x="2633216" y="998885"/>
          <a:ext cx="1510604" cy="151060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Conocimiento del contexto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(EMPIRIA)</a:t>
          </a:r>
          <a:endParaRPr lang="es-MX" sz="1100" b="1" kern="1200" dirty="0"/>
        </a:p>
      </dsp:txBody>
      <dsp:txXfrm>
        <a:off x="2854439" y="1220108"/>
        <a:ext cx="1068158" cy="1068158"/>
      </dsp:txXfrm>
    </dsp:sp>
    <dsp:sp modelId="{D5535AD7-AFA2-4373-B8D7-7EDF7D3ACD32}">
      <dsp:nvSpPr>
        <dsp:cNvPr id="0" name=""/>
        <dsp:cNvSpPr/>
      </dsp:nvSpPr>
      <dsp:spPr>
        <a:xfrm>
          <a:off x="4266481" y="1316112"/>
          <a:ext cx="876150" cy="876150"/>
        </a:xfrm>
        <a:prstGeom prst="mathEqual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MX" sz="900" kern="1200"/>
        </a:p>
      </dsp:txBody>
      <dsp:txXfrm>
        <a:off x="4382615" y="1496599"/>
        <a:ext cx="643882" cy="515176"/>
      </dsp:txXfrm>
    </dsp:sp>
    <dsp:sp modelId="{AAFBF7C5-72D2-44DF-8E9F-C51DF7645DD1}">
      <dsp:nvSpPr>
        <dsp:cNvPr id="0" name=""/>
        <dsp:cNvSpPr/>
      </dsp:nvSpPr>
      <dsp:spPr>
        <a:xfrm>
          <a:off x="5265293" y="998885"/>
          <a:ext cx="1510604" cy="151060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b="1" kern="1200" dirty="0" smtClean="0"/>
            <a:t>RETO LOGRADO</a:t>
          </a:r>
          <a:endParaRPr lang="es-MX" sz="1100" b="1" kern="1200" dirty="0"/>
        </a:p>
      </dsp:txBody>
      <dsp:txXfrm>
        <a:off x="5486516" y="1220108"/>
        <a:ext cx="1068158" cy="1068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9/3/layout/SnapshotPictureList">
  <dgm:title val=""/>
  <dgm:desc val=""/>
  <dgm:catLst>
    <dgm:cat type="picture" pri="3000"/>
    <dgm:cat type="pictureconvert" pri="3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</dgm:ptLst>
      <dgm:cxnLst>
        <dgm:cxn modelId="40" srcId="0" destId="10" srcOrd="0" destOrd="0"/>
        <dgm:cxn modelId="12" srcId="10" destId="11" srcOrd="0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snake">
      <dgm:param type="grDir" val="tL"/>
      <dgm:param type="flowDir" val="col"/>
    </dgm:alg>
    <dgm:shape xmlns:r="http://schemas.openxmlformats.org/officeDocument/2006/relationships" r:blip="">
      <dgm:adjLst/>
    </dgm:shape>
    <dgm:constrLst>
      <dgm:constr type="primFontSz" for="des" forName="ChildText" refType="primFontSz" refFor="des" refForName="ParentText" op="lte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2.0273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ParentAccentShape" refType="w" fact="0.0238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048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668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.9762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if>
          <dgm:else name="Name3">
            <dgm:constrLst>
              <dgm:constr type="l" for="ch" forName="ParentAccentShape" refType="w" fact="0.3572"/>
              <dgm:constr type="t" for="ch" forName="ParentAccentShape" refType="h" fact="0.107"/>
              <dgm:constr type="w" for="ch" forName="ParentAccentShape" refType="w" fact="0.619"/>
              <dgm:constr type="h" for="ch" forName="ParentAccentShape" refType="h" fact="0.893"/>
              <dgm:constr type="l" for="ch" forName="ParentText" refType="w" fact="0.381"/>
              <dgm:constr type="t" for="ch" forName="ParentText" refType="h" fact="0.845"/>
              <dgm:constr type="w" for="ch" forName="ParentText" refType="w" fact="0.571"/>
              <dgm:constr type="h" for="ch" forName="ParentText" refType="h" fact="0.106"/>
              <dgm:constr type="l" for="ch" forName="ChildText" refType="w" fact="0.049"/>
              <dgm:constr type="t" for="ch" forName="ChildText" refType="h" fact="0.107"/>
              <dgm:constr type="w" for="ch" forName="ChildText" refType="w" fact="0.283"/>
              <dgm:constr type="h" for="ch" forName="ChildText" refType="h" fact="0.893"/>
              <dgm:constr type="l" for="ch" forName="ChildAccentShape" refType="w" fact="0"/>
              <dgm:constr type="t" for="ch" forName="ChildAccentShape" refType="h" fact="0.107"/>
              <dgm:constr type="w" for="ch" forName="ChildAccentShape" refType="w" fact="0.0238"/>
              <dgm:constr type="h" for="ch" forName="ChildAccentShape" refType="h" fact="0.893"/>
              <dgm:constr type="l" for="ch" forName="Image" refType="w" fact="0.4048"/>
              <dgm:constr type="t" for="ch" forName="Image" refType="h" fact="0"/>
              <dgm:constr type="w" for="ch" forName="Image" refType="w" fact="0.5952"/>
              <dgm:constr type="h" for="ch" forName="Image" refType="h" fact="0.8447"/>
            </dgm:constrLst>
          </dgm:else>
        </dgm:choose>
        <dgm:layoutNode name="ParentAccentShape" styleLbl="trBgShp">
          <dgm:alg type="sp"/>
          <dgm:shape xmlns:r="http://schemas.openxmlformats.org/officeDocument/2006/relationships" type="frame" r:blip="" zOrderOff="-10">
            <dgm:adjLst>
              <dgm:adj idx="1" val="0.0545"/>
            </dgm:adjLst>
          </dgm:shape>
          <dgm:presOf/>
        </dgm:layoutNode>
        <dgm:layoutNode name="ParentText" styleLbl="revTx">
          <dgm:varLst>
            <dgm:chMax val="1"/>
            <dgm:chPref val="1"/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 zOrderOff="10">
            <dgm:adjLst/>
          </dgm:shape>
          <dgm:presOf axis="self" ptType="node"/>
          <dgm:constrLst>
            <dgm:constr type="lMarg" refType="primFontSz" fact="0.8"/>
            <dgm:constr type="rMarg" refType="primFontSz" fact="0.8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" styleLbl="revTx">
          <dgm:varLst>
            <dgm:chMax val="0"/>
            <dgm:chPref val="0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 zOrderOff="10">
            <dgm:adjLst/>
          </dgm:shape>
          <dgm:choose name="Name4">
            <dgm:if name="Name5" axis="ch" ptType="node" func="cnt" op="gte" val="1">
              <dgm:presOf axis="des" ptType="node"/>
            </dgm:if>
            <dgm:else name="Name6">
              <dgm:presOf/>
            </dgm:else>
          </dgm:choose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  <dgm:layoutNode name="ChildAccentShape" styleLbl="trBgShp">
          <dgm:alg type="sp"/>
          <dgm:choose name="Name7">
            <dgm:if name="Name8" axis="ch" ptType="node" func="cnt" op="gte" val="1">
              <dgm:shape xmlns:r="http://schemas.openxmlformats.org/officeDocument/2006/relationships" type="rect" r:blip="" zOrderOff="-10">
                <dgm:adjLst/>
              </dgm:shape>
            </dgm:if>
            <dgm:else name="Name9">
              <dgm:shape xmlns:r="http://schemas.openxmlformats.org/officeDocument/2006/relationships" type="rect" r:blip="" hideGeom="1">
                <dgm:adjLst/>
              </dgm:shape>
            </dgm:else>
          </dgm:choose>
          <dgm:presOf/>
        </dgm:layoutNode>
        <dgm:layoutNode name="Image" styleLbl="align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99C0A-B5D3-4944-AB3C-CD8FC79961FC}" type="datetimeFigureOut">
              <a:rPr lang="es-MX" smtClean="0"/>
              <a:t>05/09/2012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DE2845-C266-4E9B-9F66-9B35E4619E7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6267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EB14629-5CD8-4BA0-828B-7E5983DCE52E}" type="datetime1">
              <a:rPr lang="es-MX" smtClean="0"/>
              <a:t>05/09/2012</a:t>
            </a:fld>
            <a:endParaRPr lang="es-MX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F0A8-3827-4BDB-A30B-E4A1BBD9BD71}" type="datetime1">
              <a:rPr lang="es-MX" smtClean="0"/>
              <a:t>05/09/2012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0F56B-208A-4923-9677-6B4C159B3188}" type="datetime1">
              <a:rPr lang="es-MX" smtClean="0"/>
              <a:t>05/09/2012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85B4B-36C9-4C94-B6DA-82CF5A4EC0AD}" type="datetime1">
              <a:rPr lang="es-MX" smtClean="0"/>
              <a:t>05/09/2012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DFDB7-1657-46D6-AF02-1ABFE6C2D3EE}" type="datetime1">
              <a:rPr lang="es-MX" smtClean="0"/>
              <a:t>05/09/2012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DE98C5-EF88-4E33-B505-E6BC217A19FC}" type="datetime1">
              <a:rPr lang="es-MX" smtClean="0"/>
              <a:t>05/09/2012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05B28-1DFB-48A2-AEB4-B64D8E7BB442}" type="datetime1">
              <a:rPr lang="es-MX" smtClean="0"/>
              <a:t>05/09/2012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3EBF3-E739-422C-8629-C7289BC483B9}" type="datetime1">
              <a:rPr lang="es-MX" smtClean="0"/>
              <a:t>05/09/2012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4E62E-A9D7-4F44-8895-DDF093A95DDA}" type="datetime1">
              <a:rPr lang="es-MX" smtClean="0"/>
              <a:t>05/09/2012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749C2-18A2-4205-BE0B-D5FB7AE2B22F}" type="datetime1">
              <a:rPr lang="es-MX" smtClean="0"/>
              <a:t>05/09/2012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AD3D-7634-463A-AE86-6056A8E931AC}" type="datetime1">
              <a:rPr lang="es-MX" smtClean="0"/>
              <a:t>05/09/2012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D98026C9-F124-4AD3-8E1A-B84C8A180698}" type="datetime1">
              <a:rPr lang="es-MX" smtClean="0"/>
              <a:t>05/09/2012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F288566-7AF6-4235-8E96-AF74AAB9537D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788024" y="2492896"/>
            <a:ext cx="3313355" cy="3429908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/>
              <a:t>Cómo comprender el desarrollo en un contexto cultural. El desafío para los maestros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3309803" cy="1260629"/>
          </a:xfrm>
          <a:solidFill>
            <a:schemeClr val="accent2"/>
          </a:solidFill>
        </p:spPr>
        <p:txBody>
          <a:bodyPr>
            <a:normAutofit fontScale="92500"/>
          </a:bodyPr>
          <a:lstStyle/>
          <a:p>
            <a:pPr algn="ctr"/>
            <a:r>
              <a:rPr lang="es-MX" b="1" dirty="0" smtClean="0">
                <a:solidFill>
                  <a:schemeClr val="accent1"/>
                </a:solidFill>
              </a:rPr>
              <a:t>BLOQUE I:</a:t>
            </a:r>
          </a:p>
          <a:p>
            <a:pPr algn="ctr"/>
            <a:r>
              <a:rPr lang="es-MX" b="1" dirty="0" smtClean="0">
                <a:solidFill>
                  <a:schemeClr val="accent1"/>
                </a:solidFill>
              </a:rPr>
              <a:t>IMPORTANCIA DEL CONTEXTO EN EL DESARROLLO Y EL APRENDIZAJE DE LOS NIÑOS</a:t>
            </a:r>
            <a:endParaRPr lang="es-MX" b="1" dirty="0">
              <a:solidFill>
                <a:schemeClr val="accent1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52776" y="6192688"/>
            <a:ext cx="2831592" cy="548680"/>
          </a:xfrm>
          <a:solidFill>
            <a:schemeClr val="accent2"/>
          </a:solidFill>
        </p:spPr>
        <p:txBody>
          <a:bodyPr>
            <a:noAutofit/>
          </a:bodyPr>
          <a:lstStyle/>
          <a:p>
            <a:pPr algn="ctr"/>
            <a:r>
              <a:rPr lang="es-MX" b="1" dirty="0" smtClean="0"/>
              <a:t>ADÁN TOVAR YÁÑEZ         adtoya10@hotmail.com</a:t>
            </a:r>
            <a:endParaRPr lang="es-MX" b="1" dirty="0"/>
          </a:p>
        </p:txBody>
      </p:sp>
      <p:sp>
        <p:nvSpPr>
          <p:cNvPr id="5" name="4 CuadroTexto"/>
          <p:cNvSpPr txBox="1"/>
          <p:nvPr/>
        </p:nvSpPr>
        <p:spPr>
          <a:xfrm>
            <a:off x="683568" y="3645024"/>
            <a:ext cx="2592288" cy="1200329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>
                <a:solidFill>
                  <a:schemeClr val="bg1"/>
                </a:solidFill>
              </a:rPr>
              <a:t>Tema:</a:t>
            </a:r>
          </a:p>
          <a:p>
            <a:pPr algn="ctr"/>
            <a:r>
              <a:rPr lang="es-ES" b="1" dirty="0" smtClean="0">
                <a:solidFill>
                  <a:schemeClr val="bg1"/>
                </a:solidFill>
              </a:rPr>
              <a:t>Diferencias </a:t>
            </a:r>
            <a:r>
              <a:rPr lang="es-ES" b="1" dirty="0">
                <a:solidFill>
                  <a:schemeClr val="bg1"/>
                </a:solidFill>
              </a:rPr>
              <a:t>culturales y variaciones en el desarrollo </a:t>
            </a:r>
            <a:r>
              <a:rPr lang="es-ES" b="1" dirty="0" smtClean="0">
                <a:solidFill>
                  <a:schemeClr val="bg1"/>
                </a:solidFill>
              </a:rPr>
              <a:t>individual</a:t>
            </a:r>
            <a:endParaRPr lang="es-MX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912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solidFill>
                  <a:schemeClr val="accent2"/>
                </a:solidFill>
              </a:rPr>
              <a:t>PERSONAS QUE HAN INFLUÍDO EN MI DESARROLLO PERSONAL:</a:t>
            </a:r>
          </a:p>
          <a:p>
            <a:pPr lvl="1"/>
            <a:r>
              <a:rPr lang="es-MX" b="1" dirty="0" smtClean="0">
                <a:solidFill>
                  <a:schemeClr val="accent2"/>
                </a:solidFill>
              </a:rPr>
              <a:t>Familia</a:t>
            </a:r>
          </a:p>
          <a:p>
            <a:pPr lvl="1"/>
            <a:r>
              <a:rPr lang="es-MX" b="1" dirty="0" smtClean="0">
                <a:solidFill>
                  <a:schemeClr val="accent2"/>
                </a:solidFill>
              </a:rPr>
              <a:t>Amigos</a:t>
            </a:r>
          </a:p>
          <a:p>
            <a:pPr lvl="1"/>
            <a:r>
              <a:rPr lang="es-MX" b="1" dirty="0" smtClean="0">
                <a:solidFill>
                  <a:schemeClr val="accent2"/>
                </a:solidFill>
              </a:rPr>
              <a:t>Docentes</a:t>
            </a:r>
            <a:endParaRPr lang="es-MX" b="1" dirty="0">
              <a:solidFill>
                <a:schemeClr val="accent2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10" name="9 Título"/>
          <p:cNvSpPr>
            <a:spLocks noGrp="1"/>
          </p:cNvSpPr>
          <p:nvPr>
            <p:ph type="title"/>
          </p:nvPr>
        </p:nvSpPr>
        <p:spPr>
          <a:xfrm>
            <a:off x="4716016" y="260648"/>
            <a:ext cx="3400397" cy="1555683"/>
          </a:xfrm>
        </p:spPr>
        <p:txBody>
          <a:bodyPr/>
          <a:lstStyle/>
          <a:p>
            <a:r>
              <a:rPr lang="es-MX" b="1" dirty="0" smtClean="0">
                <a:solidFill>
                  <a:schemeClr val="accent2"/>
                </a:solidFill>
              </a:rPr>
              <a:t>Ejercicio de autoconocimiento</a:t>
            </a:r>
            <a:endParaRPr lang="es-MX" b="1" dirty="0">
              <a:solidFill>
                <a:schemeClr val="accent2"/>
              </a:solidFill>
            </a:endParaRPr>
          </a:p>
        </p:txBody>
      </p:sp>
      <p:sp>
        <p:nvSpPr>
          <p:cNvPr id="12" name="11 Marcador de texto"/>
          <p:cNvSpPr>
            <a:spLocks noGrp="1"/>
          </p:cNvSpPr>
          <p:nvPr>
            <p:ph type="body" sz="half" idx="2"/>
          </p:nvPr>
        </p:nvSpPr>
        <p:spPr>
          <a:xfrm>
            <a:off x="4716016" y="1772816"/>
            <a:ext cx="3298784" cy="1517904"/>
          </a:xfrm>
        </p:spPr>
        <p:txBody>
          <a:bodyPr>
            <a:normAutofit/>
          </a:bodyPr>
          <a:lstStyle/>
          <a:p>
            <a:r>
              <a:rPr lang="es-MX" sz="2000" b="1" dirty="0" smtClean="0"/>
              <a:t>En tu cuaderno, </a:t>
            </a:r>
            <a:r>
              <a:rPr lang="es-MX" sz="2400" b="1" dirty="0" smtClean="0"/>
              <a:t>escribe…</a:t>
            </a:r>
            <a:endParaRPr lang="es-MX" sz="2000" b="1" dirty="0"/>
          </a:p>
        </p:txBody>
      </p:sp>
      <p:pic>
        <p:nvPicPr>
          <p:cNvPr id="14" name="1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2492896"/>
            <a:ext cx="4276341" cy="3207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05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pPr algn="ctr"/>
            <a:r>
              <a:rPr lang="es-MX" b="1" dirty="0" smtClean="0">
                <a:solidFill>
                  <a:schemeClr val="bg1"/>
                </a:solidFill>
              </a:rPr>
              <a:t>Los autores: </a:t>
            </a:r>
            <a:r>
              <a:rPr lang="es-MX" b="1" dirty="0" err="1" smtClean="0">
                <a:solidFill>
                  <a:schemeClr val="bg1"/>
                </a:solidFill>
              </a:rPr>
              <a:t>Barbara</a:t>
            </a:r>
            <a:r>
              <a:rPr lang="es-MX" b="1" dirty="0" smtClean="0">
                <a:solidFill>
                  <a:schemeClr val="bg1"/>
                </a:solidFill>
              </a:rPr>
              <a:t> T. </a:t>
            </a:r>
            <a:r>
              <a:rPr lang="es-MX" b="1" dirty="0" err="1" smtClean="0">
                <a:solidFill>
                  <a:schemeClr val="bg1"/>
                </a:solidFill>
              </a:rPr>
              <a:t>Bowman</a:t>
            </a:r>
            <a:r>
              <a:rPr lang="es-MX" b="1" dirty="0" smtClean="0">
                <a:solidFill>
                  <a:schemeClr val="bg1"/>
                </a:solidFill>
              </a:rPr>
              <a:t> y </a:t>
            </a:r>
            <a:r>
              <a:rPr lang="es-MX" b="1" dirty="0" err="1" smtClean="0">
                <a:solidFill>
                  <a:schemeClr val="bg1"/>
                </a:solidFill>
              </a:rPr>
              <a:t>Frances</a:t>
            </a:r>
            <a:r>
              <a:rPr lang="es-MX" b="1" dirty="0" smtClean="0">
                <a:solidFill>
                  <a:schemeClr val="bg1"/>
                </a:solidFill>
              </a:rPr>
              <a:t> M. </a:t>
            </a:r>
            <a:r>
              <a:rPr lang="es-MX" b="1" dirty="0" err="1" smtClean="0">
                <a:solidFill>
                  <a:schemeClr val="bg1"/>
                </a:solidFill>
              </a:rPr>
              <a:t>Stott</a:t>
            </a:r>
            <a:endParaRPr lang="es-MX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272918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620688"/>
            <a:ext cx="13335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067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OBSERVEMOS…quiénes son estos alumnos??</a:t>
            </a:r>
            <a:endParaRPr lang="es-MX" b="1" dirty="0"/>
          </a:p>
        </p:txBody>
      </p:sp>
      <p:pic>
        <p:nvPicPr>
          <p:cNvPr id="5" name="4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82" y="2132857"/>
            <a:ext cx="5168506" cy="3871390"/>
          </a:xfrm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pic>
        <p:nvPicPr>
          <p:cNvPr id="6" name="5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81682">
            <a:off x="5975394" y="1759453"/>
            <a:ext cx="1756246" cy="1315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30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/>
              <a:t>PRINCIPIOS CLAVE EN EL DESARROLLO:</a:t>
            </a:r>
            <a:endParaRPr lang="es-MX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5836369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153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/>
              <a:t>DESARROLLO Y CULTURA</a:t>
            </a:r>
            <a:endParaRPr lang="es-MX" b="1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9919279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317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15616" y="692696"/>
            <a:ext cx="7024744" cy="1143000"/>
          </a:xfrm>
        </p:spPr>
        <p:txBody>
          <a:bodyPr/>
          <a:lstStyle/>
          <a:p>
            <a:r>
              <a:rPr lang="es-MX" b="1" dirty="0" smtClean="0"/>
              <a:t>Ahora bien, en los niños…</a:t>
            </a:r>
            <a:endParaRPr lang="es-MX" b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292001943"/>
              </p:ext>
            </p:extLst>
          </p:nvPr>
        </p:nvGraphicFramePr>
        <p:xfrm>
          <a:off x="1042988" y="1916832"/>
          <a:ext cx="5041180" cy="3890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7 Marcador de contenido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893839727"/>
              </p:ext>
            </p:extLst>
          </p:nvPr>
        </p:nvGraphicFramePr>
        <p:xfrm>
          <a:off x="5652120" y="2312988"/>
          <a:ext cx="2412380" cy="3494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6023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Principios culturales…</a:t>
            </a:r>
            <a:endParaRPr lang="es-MX" dirty="0"/>
          </a:p>
        </p:txBody>
      </p:sp>
      <p:sp>
        <p:nvSpPr>
          <p:cNvPr id="7" name="6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La cultura influye sobre la </a:t>
            </a:r>
            <a:r>
              <a:rPr lang="es-MX" b="1" dirty="0" smtClean="0"/>
              <a:t>comunicación</a:t>
            </a:r>
            <a:r>
              <a:rPr lang="es-MX" dirty="0" smtClean="0"/>
              <a:t> y el </a:t>
            </a:r>
            <a:r>
              <a:rPr lang="es-MX" b="1" dirty="0" smtClean="0"/>
              <a:t>afecto</a:t>
            </a:r>
            <a:r>
              <a:rPr lang="es-MX" dirty="0" smtClean="0"/>
              <a:t>. (Uganda?...Japón?...)</a:t>
            </a:r>
          </a:p>
          <a:p>
            <a:r>
              <a:rPr lang="es-MX" dirty="0" smtClean="0"/>
              <a:t>Todos los niños lloran… ¿pero todos lloran por lo mismo? ¿varía esto de cultura a cultura?</a:t>
            </a:r>
          </a:p>
          <a:p>
            <a:r>
              <a:rPr lang="es-MX" dirty="0" smtClean="0"/>
              <a:t>Cada ambiente se organiza de manera distinta y de acuerdo a los fines de la cultura social</a:t>
            </a:r>
          </a:p>
          <a:p>
            <a:r>
              <a:rPr lang="es-MX" dirty="0" smtClean="0"/>
              <a:t>En el contexto se determina cómo y qué aprenderán los niños</a:t>
            </a:r>
          </a:p>
          <a:p>
            <a:endParaRPr lang="es-MX" dirty="0" smtClean="0"/>
          </a:p>
          <a:p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523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Las fuentes de conocimiento para los maestros:</a:t>
            </a:r>
            <a:endParaRPr lang="es-MX" dirty="0"/>
          </a:p>
        </p:txBody>
      </p:sp>
      <p:graphicFrame>
        <p:nvGraphicFramePr>
          <p:cNvPr id="8" name="7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1732513"/>
              </p:ext>
            </p:extLst>
          </p:nvPr>
        </p:nvGraphicFramePr>
        <p:xfrm>
          <a:off x="1042988" y="2324100"/>
          <a:ext cx="6777037" cy="350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215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7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949" y="1556792"/>
            <a:ext cx="3460838" cy="2592288"/>
          </a:xfrm>
        </p:spPr>
      </p:pic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MX" smtClean="0"/>
              <a:t>ADÁN TOVAR YÁÑEZ         (EFyS)</a:t>
            </a:r>
            <a:endParaRPr lang="es-MX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4739833" y="2060848"/>
            <a:ext cx="3304572" cy="2059739"/>
          </a:xfrm>
        </p:spPr>
        <p:txBody>
          <a:bodyPr>
            <a:normAutofit fontScale="90000"/>
          </a:bodyPr>
          <a:lstStyle/>
          <a:p>
            <a:r>
              <a:rPr lang="es-MX" b="1" dirty="0" smtClean="0"/>
              <a:t>HAGAMOS UN LISTADO DE RETOS/desafíos que enfrentan los maestros…</a:t>
            </a:r>
            <a:endParaRPr lang="es-MX" b="1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232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252</TotalTime>
  <Words>434</Words>
  <Application>Microsoft Office PowerPoint</Application>
  <PresentationFormat>Presentación en pantalla (4:3)</PresentationFormat>
  <Paragraphs>57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Austin</vt:lpstr>
      <vt:lpstr>Cómo comprender el desarrollo en un contexto cultural. El desafío para los maestros</vt:lpstr>
      <vt:lpstr>Los autores: Barbara T. Bowman y Frances M. Stott</vt:lpstr>
      <vt:lpstr>OBSERVEMOS…quiénes son estos alumnos??</vt:lpstr>
      <vt:lpstr>PRINCIPIOS CLAVE EN EL DESARROLLO:</vt:lpstr>
      <vt:lpstr>DESARROLLO Y CULTURA</vt:lpstr>
      <vt:lpstr>Ahora bien, en los niños…</vt:lpstr>
      <vt:lpstr>Principios culturales…</vt:lpstr>
      <vt:lpstr>Las fuentes de conocimiento para los maestros:</vt:lpstr>
      <vt:lpstr>HAGAMOS UN LISTADO DE RETOS/desafíos que enfrentan los maestros…</vt:lpstr>
      <vt:lpstr>Ejercicio de autoconocimiento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Cómo comprender el desarrollo en un contexto cultural. El desafío para los maestros</dc:title>
  <dc:creator>Adán</dc:creator>
  <cp:lastModifiedBy>Adán</cp:lastModifiedBy>
  <cp:revision>21</cp:revision>
  <dcterms:created xsi:type="dcterms:W3CDTF">2012-09-03T16:48:55Z</dcterms:created>
  <dcterms:modified xsi:type="dcterms:W3CDTF">2012-09-05T11:43:13Z</dcterms:modified>
</cp:coreProperties>
</file>