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57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31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0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3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8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2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54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9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7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7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3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87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012" y="609600"/>
            <a:ext cx="8676222" cy="3930315"/>
          </a:xfrm>
        </p:spPr>
        <p:txBody>
          <a:bodyPr/>
          <a:lstStyle/>
          <a:p>
            <a:r>
              <a:rPr lang="es-MX" dirty="0" smtClean="0"/>
              <a:t>Actividades de simetría para niños preescolares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7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2"/>
          <a:stretch/>
        </p:blipFill>
        <p:spPr>
          <a:xfrm>
            <a:off x="1141413" y="609600"/>
            <a:ext cx="4216650" cy="5486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6"/>
          <a:stretch/>
        </p:blipFill>
        <p:spPr>
          <a:xfrm>
            <a:off x="6609347" y="609600"/>
            <a:ext cx="4636169" cy="54116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69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8"/>
          <a:stretch/>
        </p:blipFill>
        <p:spPr>
          <a:xfrm>
            <a:off x="2159074" y="962527"/>
            <a:ext cx="7870676" cy="49088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934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8" b="15510"/>
          <a:stretch/>
        </p:blipFill>
        <p:spPr>
          <a:xfrm>
            <a:off x="2379596" y="1235242"/>
            <a:ext cx="8208193" cy="42832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36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385" y="449179"/>
            <a:ext cx="8020050" cy="567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15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6286">
            <a:off x="530282" y="867412"/>
            <a:ext cx="4277559" cy="23526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62941">
            <a:off x="5239347" y="1582411"/>
            <a:ext cx="4972468" cy="43757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236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98" y="462122"/>
            <a:ext cx="8448370" cy="5973263"/>
          </a:xfrm>
        </p:spPr>
      </p:pic>
    </p:spTree>
    <p:extLst>
      <p:ext uri="{BB962C8B-B14F-4D97-AF65-F5344CB8AC3E}">
        <p14:creationId xmlns:p14="http://schemas.microsoft.com/office/powerpoint/2010/main" val="25509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14</TotalTime>
  <Words>6</Words>
  <Application>Microsoft Office PowerPoint</Application>
  <PresentationFormat>Panorámica</PresentationFormat>
  <Paragraphs>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Actividades de simetría para niños preescolares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de simetría para niños preescolares</dc:title>
  <dc:creator>tere.cerdao@gmail.com</dc:creator>
  <cp:lastModifiedBy>tere.cerdao@gmail.com</cp:lastModifiedBy>
  <cp:revision>3</cp:revision>
  <dcterms:created xsi:type="dcterms:W3CDTF">2013-04-26T00:50:37Z</dcterms:created>
  <dcterms:modified xsi:type="dcterms:W3CDTF">2013-04-26T01:05:19Z</dcterms:modified>
</cp:coreProperties>
</file>