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07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60" d="100"/>
          <a:sy n="60" d="100"/>
        </p:scale>
        <p:origin x="70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4/25/2013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3579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130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8312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303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2361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7838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124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9549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195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994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445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872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839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353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779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77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635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4/25/2013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9871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  <p:sldLayoutId id="2147483819" r:id="rId12"/>
    <p:sldLayoutId id="2147483820" r:id="rId13"/>
    <p:sldLayoutId id="2147483821" r:id="rId14"/>
    <p:sldLayoutId id="2147483822" r:id="rId15"/>
    <p:sldLayoutId id="2147483823" r:id="rId16"/>
    <p:sldLayoutId id="21474838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51012" y="609600"/>
            <a:ext cx="8676222" cy="3930315"/>
          </a:xfrm>
        </p:spPr>
        <p:txBody>
          <a:bodyPr/>
          <a:lstStyle/>
          <a:p>
            <a:r>
              <a:rPr lang="es-MX" dirty="0" smtClean="0"/>
              <a:t>Actividades de simetría para niños preescolares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4778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02"/>
          <a:stretch/>
        </p:blipFill>
        <p:spPr>
          <a:xfrm>
            <a:off x="1141413" y="609600"/>
            <a:ext cx="4216650" cy="54864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56"/>
          <a:stretch/>
        </p:blipFill>
        <p:spPr>
          <a:xfrm>
            <a:off x="6609347" y="609600"/>
            <a:ext cx="4636169" cy="541165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5694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888"/>
          <a:stretch/>
        </p:blipFill>
        <p:spPr>
          <a:xfrm>
            <a:off x="2159074" y="962527"/>
            <a:ext cx="7870676" cy="490888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69345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68" b="15510"/>
          <a:stretch/>
        </p:blipFill>
        <p:spPr>
          <a:xfrm>
            <a:off x="2379596" y="1235242"/>
            <a:ext cx="8208193" cy="428324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8364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1385" y="449179"/>
            <a:ext cx="8020050" cy="5676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4155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36286">
            <a:off x="530282" y="867412"/>
            <a:ext cx="4277559" cy="2352657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" name="Marcador de contenido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062941">
            <a:off x="5239347" y="1582411"/>
            <a:ext cx="4972468" cy="437577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32361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3798" y="462122"/>
            <a:ext cx="8448370" cy="5973263"/>
          </a:xfrm>
        </p:spPr>
      </p:pic>
    </p:spTree>
    <p:extLst>
      <p:ext uri="{BB962C8B-B14F-4D97-AF65-F5344CB8AC3E}">
        <p14:creationId xmlns:p14="http://schemas.microsoft.com/office/powerpoint/2010/main" val="255098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61DDDE80-2DFA-4F2A-B66F-72059846BD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TC103457452[[fn=Celestial]]</Template>
  <TotalTime>14</TotalTime>
  <Words>6</Words>
  <Application>Microsoft Office PowerPoint</Application>
  <PresentationFormat>Panorámica</PresentationFormat>
  <Paragraphs>1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Celestial</vt:lpstr>
      <vt:lpstr>Actividades de simetría para niños preescolares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Actividades de simetría para niños preescolares</dc:title>
  <dc:creator>tere.cerdao@gmail.com</dc:creator>
  <cp:lastModifiedBy>tere.cerdao@gmail.com</cp:lastModifiedBy>
  <cp:revision>3</cp:revision>
  <dcterms:created xsi:type="dcterms:W3CDTF">2013-04-26T00:50:37Z</dcterms:created>
  <dcterms:modified xsi:type="dcterms:W3CDTF">2013-04-26T01:05:19Z</dcterms:modified>
</cp:coreProperties>
</file>