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61DE8-A899-4C50-9624-DAC40D1DDAEC}" type="datetimeFigureOut">
              <a:rPr lang="es-ES" smtClean="0"/>
              <a:t>20/10/2013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E0D11-035C-4966-A5E9-DD2DEAD078D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599431"/>
            <a:ext cx="87154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Niagara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Falls form a  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(natural / naturally)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border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between the United States and Canada.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Tourists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visit 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(frequent / frequently)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place 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Falls are very 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 noisy / noisily 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you must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speak 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(loud / loudly)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 or nobody can understand you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Many years ago, the Iroquois tribe lived here 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(peaceful / peacefully 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https://encrypted-tbn2.gstatic.com/images?q=tbn:ANd9GcQ80B8lSUJw0cjCUYlZsfBsmY0L8xbV5-97SeAp5voy3ROQsMrE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3577" y="390518"/>
            <a:ext cx="2787513" cy="253841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9884" y="1357298"/>
            <a:ext cx="5808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Choose the correct form (adjective or adverb).</a:t>
            </a:r>
          </a:p>
          <a:p>
            <a:endParaRPr lang="es-E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1111923"/>
            <a:ext cx="8572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Click on this link to see the introduction to "Adverbs"</a:t>
            </a:r>
          </a:p>
          <a:p>
            <a:r>
              <a:rPr lang="en-US" sz="2800" u="sng" dirty="0" smtClean="0">
                <a:solidFill>
                  <a:srgbClr val="0070C0"/>
                </a:solidFill>
              </a:rPr>
              <a:t>https://www.youtube.com/watch?v=b4KybdSi1Fc</a:t>
            </a:r>
          </a:p>
          <a:p>
            <a:endParaRPr lang="en-US" sz="2800" dirty="0" smtClean="0"/>
          </a:p>
          <a:p>
            <a:r>
              <a:rPr lang="en-US" sz="2800" dirty="0" smtClean="0"/>
              <a:t>Click on the following link to play a game with adverbs</a:t>
            </a:r>
          </a:p>
          <a:p>
            <a:endParaRPr lang="en-US" sz="2800" dirty="0" smtClean="0"/>
          </a:p>
          <a:p>
            <a:r>
              <a:rPr lang="en-US" sz="2800" u="sng" dirty="0" smtClean="0">
                <a:solidFill>
                  <a:srgbClr val="0070C0"/>
                </a:solidFill>
              </a:rPr>
              <a:t>http://www.brainpopjr.com/readingandwriting/word/adjectivesandadverbs/scrollingbackground/</a:t>
            </a:r>
            <a:endParaRPr lang="es-ES" sz="28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43</Words>
  <Application>Microsoft Office PowerPoint</Application>
  <PresentationFormat>Presentación en pantalla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2013-10-21T01:29:01Z</dcterms:created>
  <dcterms:modified xsi:type="dcterms:W3CDTF">2013-10-21T02:09:59Z</dcterms:modified>
</cp:coreProperties>
</file>