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FF99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28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17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732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9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89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48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078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01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85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701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0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2DD4E-0032-4526-AEA0-036F33B9127F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D02FA-8E26-481C-AA72-2ACDD73D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09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8640" y="242228"/>
            <a:ext cx="4159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Draw</a:t>
            </a:r>
            <a:r>
              <a:rPr lang="es-MX" b="1" dirty="0" smtClean="0">
                <a:solidFill>
                  <a:srgbClr val="0070C0"/>
                </a:solidFill>
              </a:rPr>
              <a:t> a </a:t>
            </a:r>
            <a:r>
              <a:rPr lang="es-MX" b="1" dirty="0" err="1" smtClean="0">
                <a:solidFill>
                  <a:srgbClr val="0070C0"/>
                </a:solidFill>
              </a:rPr>
              <a:t>picture</a:t>
            </a:r>
            <a:r>
              <a:rPr lang="es-MX" b="1" dirty="0" smtClean="0">
                <a:solidFill>
                  <a:srgbClr val="0070C0"/>
                </a:solidFill>
              </a:rPr>
              <a:t> of </a:t>
            </a:r>
            <a:r>
              <a:rPr lang="es-MX" b="1" dirty="0" err="1" smtClean="0">
                <a:solidFill>
                  <a:srgbClr val="0070C0"/>
                </a:solidFill>
              </a:rPr>
              <a:t>the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</a:rPr>
              <a:t>following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</a:rPr>
              <a:t>adjectives</a:t>
            </a:r>
            <a:endParaRPr lang="es-E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895288"/>
              </p:ext>
            </p:extLst>
          </p:nvPr>
        </p:nvGraphicFramePr>
        <p:xfrm>
          <a:off x="566682" y="635563"/>
          <a:ext cx="5886654" cy="8256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342"/>
                <a:gridCol w="4257312"/>
              </a:tblGrid>
              <a:tr h="4128459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s-ES" sz="2400"/>
                    </a:p>
                  </a:txBody>
                  <a:tcPr marL="68580" marR="68580" marT="60960" marB="60960"/>
                </a:tc>
              </a:tr>
              <a:tr h="4128459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36712" y="2339752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Britannic Bold" pitchFamily="34" charset="0"/>
              </a:rPr>
              <a:t>active</a:t>
            </a:r>
            <a:endParaRPr lang="es-ES" sz="2800" dirty="0">
              <a:solidFill>
                <a:schemeClr val="accent5">
                  <a:lumMod val="20000"/>
                  <a:lumOff val="80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08720" y="6660232"/>
            <a:ext cx="720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>
                <a:solidFill>
                  <a:srgbClr val="0070C0"/>
                </a:solidFill>
                <a:latin typeface="Britannic Bold" pitchFamily="34" charset="0"/>
              </a:rPr>
              <a:t>shy</a:t>
            </a:r>
            <a:endParaRPr lang="es-ES" sz="2800" dirty="0">
              <a:solidFill>
                <a:srgbClr val="0070C0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955082"/>
              </p:ext>
            </p:extLst>
          </p:nvPr>
        </p:nvGraphicFramePr>
        <p:xfrm>
          <a:off x="566682" y="467544"/>
          <a:ext cx="5886654" cy="8256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342"/>
                <a:gridCol w="4257312"/>
              </a:tblGrid>
              <a:tr h="4128459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8459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36712" y="2339752"/>
            <a:ext cx="1067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>
                <a:solidFill>
                  <a:srgbClr val="92D050"/>
                </a:solidFill>
                <a:latin typeface="Britannic Bold" pitchFamily="34" charset="0"/>
              </a:rPr>
              <a:t>polite</a:t>
            </a:r>
            <a:endParaRPr lang="es-ES" sz="2800" dirty="0">
              <a:solidFill>
                <a:srgbClr val="92D050"/>
              </a:solidFill>
              <a:latin typeface="Britannic Bold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36712" y="6444208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>
                <a:solidFill>
                  <a:schemeClr val="accent6"/>
                </a:solidFill>
                <a:latin typeface="Britannic Bold" pitchFamily="34" charset="0"/>
              </a:rPr>
              <a:t>rude</a:t>
            </a:r>
            <a:endParaRPr lang="es-ES" sz="2800" dirty="0">
              <a:solidFill>
                <a:schemeClr val="accent6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0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680423"/>
              </p:ext>
            </p:extLst>
          </p:nvPr>
        </p:nvGraphicFramePr>
        <p:xfrm>
          <a:off x="566682" y="467544"/>
          <a:ext cx="5886654" cy="8256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342"/>
                <a:gridCol w="4257312"/>
              </a:tblGrid>
              <a:tr h="4128459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28459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620688" y="2339752"/>
            <a:ext cx="1580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>
                <a:solidFill>
                  <a:srgbClr val="FFFF00"/>
                </a:solidFill>
                <a:latin typeface="Britannic Bold" pitchFamily="34" charset="0"/>
              </a:rPr>
              <a:t>outgoing</a:t>
            </a:r>
            <a:endParaRPr lang="es-ES" sz="2800" dirty="0">
              <a:solidFill>
                <a:srgbClr val="FFFF00"/>
              </a:solidFill>
              <a:latin typeface="Britannic Bold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83817" y="6228184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ritannic Bold" pitchFamily="34" charset="0"/>
              </a:rPr>
              <a:t>lazy</a:t>
            </a:r>
            <a:endParaRPr lang="es-ES" sz="2800" dirty="0">
              <a:solidFill>
                <a:schemeClr val="accent4">
                  <a:lumMod val="60000"/>
                  <a:lumOff val="40000"/>
                </a:schemeClr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1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068241"/>
              </p:ext>
            </p:extLst>
          </p:nvPr>
        </p:nvGraphicFramePr>
        <p:xfrm>
          <a:off x="566682" y="1043608"/>
          <a:ext cx="5886654" cy="7848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342"/>
                <a:gridCol w="4257312"/>
              </a:tblGrid>
              <a:tr h="3924436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rgbClr val="CCFF99"/>
                    </a:solidFill>
                  </a:tcPr>
                </a:tc>
              </a:tr>
              <a:tr h="3924436"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 marL="68580" marR="68580" marT="60960" marB="60960"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64425" y="263714"/>
            <a:ext cx="6088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 smtClean="0">
                <a:solidFill>
                  <a:srgbClr val="7030A0"/>
                </a:solidFill>
              </a:rPr>
              <a:t>Add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two</a:t>
            </a:r>
            <a:r>
              <a:rPr lang="es-MX" sz="2000" b="1" dirty="0" smtClean="0">
                <a:solidFill>
                  <a:srgbClr val="7030A0"/>
                </a:solidFill>
              </a:rPr>
              <a:t> more </a:t>
            </a:r>
            <a:r>
              <a:rPr lang="es-MX" sz="2000" b="1" dirty="0" err="1" smtClean="0">
                <a:solidFill>
                  <a:srgbClr val="7030A0"/>
                </a:solidFill>
              </a:rPr>
              <a:t>adjectives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that</a:t>
            </a:r>
            <a:r>
              <a:rPr lang="es-MX" sz="2000" b="1" dirty="0" smtClean="0">
                <a:solidFill>
                  <a:srgbClr val="7030A0"/>
                </a:solidFill>
              </a:rPr>
              <a:t> describe </a:t>
            </a:r>
            <a:r>
              <a:rPr lang="es-MX" sz="2000" b="1" dirty="0" err="1" smtClean="0">
                <a:solidFill>
                  <a:srgbClr val="7030A0"/>
                </a:solidFill>
              </a:rPr>
              <a:t>your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personality</a:t>
            </a:r>
            <a:endParaRPr lang="es-MX" sz="2000" b="1" dirty="0" smtClean="0">
              <a:solidFill>
                <a:srgbClr val="7030A0"/>
              </a:solidFill>
            </a:endParaRPr>
          </a:p>
          <a:p>
            <a:r>
              <a:rPr lang="es-MX" sz="1600" b="1" dirty="0" err="1" smtClean="0">
                <a:solidFill>
                  <a:srgbClr val="7030A0"/>
                </a:solidFill>
              </a:rPr>
              <a:t>Draw</a:t>
            </a:r>
            <a:r>
              <a:rPr lang="es-MX" sz="1600" b="1" dirty="0" smtClean="0">
                <a:solidFill>
                  <a:srgbClr val="7030A0"/>
                </a:solidFill>
              </a:rPr>
              <a:t> a </a:t>
            </a:r>
            <a:r>
              <a:rPr lang="es-MX" sz="1600" b="1" dirty="0" err="1" smtClean="0">
                <a:solidFill>
                  <a:srgbClr val="7030A0"/>
                </a:solidFill>
              </a:rPr>
              <a:t>picture</a:t>
            </a:r>
            <a:r>
              <a:rPr lang="es-MX" sz="1600" b="1" dirty="0" smtClean="0">
                <a:solidFill>
                  <a:srgbClr val="7030A0"/>
                </a:solidFill>
              </a:rPr>
              <a:t> </a:t>
            </a:r>
            <a:r>
              <a:rPr lang="es-MX" sz="1600" b="1" dirty="0" err="1" smtClean="0">
                <a:solidFill>
                  <a:srgbClr val="7030A0"/>
                </a:solidFill>
              </a:rPr>
              <a:t>for</a:t>
            </a:r>
            <a:r>
              <a:rPr lang="es-MX" sz="1600" b="1" dirty="0" smtClean="0">
                <a:solidFill>
                  <a:srgbClr val="7030A0"/>
                </a:solidFill>
              </a:rPr>
              <a:t> </a:t>
            </a:r>
            <a:r>
              <a:rPr lang="es-MX" sz="1600" b="1" dirty="0" err="1" smtClean="0">
                <a:solidFill>
                  <a:srgbClr val="7030A0"/>
                </a:solidFill>
              </a:rPr>
              <a:t>each</a:t>
            </a:r>
            <a:endParaRPr lang="es-ES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9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0" t="38775" r="25765" b="37500"/>
          <a:stretch/>
        </p:blipFill>
        <p:spPr bwMode="auto">
          <a:xfrm rot="311852">
            <a:off x="3679005" y="602672"/>
            <a:ext cx="3062057" cy="173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64705" y="323528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 smtClean="0"/>
              <a:t>Write</a:t>
            </a:r>
            <a:r>
              <a:rPr lang="es-MX" sz="2400" b="1" dirty="0" smtClean="0"/>
              <a:t> a </a:t>
            </a:r>
            <a:r>
              <a:rPr lang="es-MX" sz="2400" b="1" dirty="0" err="1" smtClean="0"/>
              <a:t>paragraph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about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your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self</a:t>
            </a:r>
            <a:r>
              <a:rPr lang="es-MX" sz="2400" b="1" dirty="0" smtClean="0"/>
              <a:t> </a:t>
            </a:r>
          </a:p>
          <a:p>
            <a:r>
              <a:rPr lang="es-MX" sz="2400" b="1" dirty="0" err="1" smtClean="0"/>
              <a:t>to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include</a:t>
            </a:r>
            <a:r>
              <a:rPr lang="es-MX" sz="2400" b="1" dirty="0" smtClean="0"/>
              <a:t> in a social </a:t>
            </a:r>
            <a:r>
              <a:rPr lang="es-MX" sz="2400" b="1" dirty="0" err="1" smtClean="0"/>
              <a:t>networking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website</a:t>
            </a:r>
            <a:r>
              <a:rPr lang="es-MX" sz="2400" b="1" dirty="0" smtClean="0"/>
              <a:t>, </a:t>
            </a:r>
            <a:r>
              <a:rPr lang="es-MX" sz="2400" b="1" dirty="0" err="1" smtClean="0"/>
              <a:t>like</a:t>
            </a:r>
            <a:r>
              <a:rPr lang="es-MX" sz="2400" b="1" dirty="0" smtClean="0"/>
              <a:t> a </a:t>
            </a:r>
            <a:r>
              <a:rPr lang="es-MX" sz="2400" b="1" dirty="0" err="1" smtClean="0"/>
              <a:t>cyberpal</a:t>
            </a:r>
            <a:r>
              <a:rPr lang="es-MX" sz="2400" b="1" dirty="0" smtClean="0"/>
              <a:t>. </a:t>
            </a:r>
            <a:endParaRPr lang="es-ES" sz="2400" b="1" dirty="0"/>
          </a:p>
        </p:txBody>
      </p:sp>
      <p:sp>
        <p:nvSpPr>
          <p:cNvPr id="3" name="2 Rectángulo redondeado"/>
          <p:cNvSpPr/>
          <p:nvPr/>
        </p:nvSpPr>
        <p:spPr>
          <a:xfrm>
            <a:off x="764704" y="2411760"/>
            <a:ext cx="5544616" cy="619268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799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</Words>
  <Application>Microsoft Office PowerPoint</Application>
  <PresentationFormat>Presentación en pantalla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AulaDigital</dc:creator>
  <cp:lastModifiedBy>AulaDigital</cp:lastModifiedBy>
  <cp:revision>3</cp:revision>
  <dcterms:created xsi:type="dcterms:W3CDTF">2014-12-08T12:52:16Z</dcterms:created>
  <dcterms:modified xsi:type="dcterms:W3CDTF">2014-12-08T13:07:38Z</dcterms:modified>
</cp:coreProperties>
</file>