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CCFF99"/>
    <a:srgbClr val="99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422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2DD4E-0032-4526-AEA0-036F33B9127F}" type="datetimeFigureOut">
              <a:rPr lang="es-ES" smtClean="0"/>
              <a:t>08/12/2014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02FA-8E26-481C-AA72-2ACDD73D87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4284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2DD4E-0032-4526-AEA0-036F33B9127F}" type="datetimeFigureOut">
              <a:rPr lang="es-ES" smtClean="0"/>
              <a:t>08/12/2014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02FA-8E26-481C-AA72-2ACDD73D87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0178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2DD4E-0032-4526-AEA0-036F33B9127F}" type="datetimeFigureOut">
              <a:rPr lang="es-ES" smtClean="0"/>
              <a:t>08/12/2014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02FA-8E26-481C-AA72-2ACDD73D87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7320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2DD4E-0032-4526-AEA0-036F33B9127F}" type="datetimeFigureOut">
              <a:rPr lang="es-ES" smtClean="0"/>
              <a:t>08/12/2014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02FA-8E26-481C-AA72-2ACDD73D87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593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2DD4E-0032-4526-AEA0-036F33B9127F}" type="datetimeFigureOut">
              <a:rPr lang="es-ES" smtClean="0"/>
              <a:t>08/12/2014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02FA-8E26-481C-AA72-2ACDD73D87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889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2DD4E-0032-4526-AEA0-036F33B9127F}" type="datetimeFigureOut">
              <a:rPr lang="es-ES" smtClean="0"/>
              <a:t>08/12/2014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02FA-8E26-481C-AA72-2ACDD73D87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648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2DD4E-0032-4526-AEA0-036F33B9127F}" type="datetimeFigureOut">
              <a:rPr lang="es-ES" smtClean="0"/>
              <a:t>08/12/2014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02FA-8E26-481C-AA72-2ACDD73D87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0789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2DD4E-0032-4526-AEA0-036F33B9127F}" type="datetimeFigureOut">
              <a:rPr lang="es-ES" smtClean="0"/>
              <a:t>08/12/2014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02FA-8E26-481C-AA72-2ACDD73D87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8017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2DD4E-0032-4526-AEA0-036F33B9127F}" type="datetimeFigureOut">
              <a:rPr lang="es-ES" smtClean="0"/>
              <a:t>08/12/2014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02FA-8E26-481C-AA72-2ACDD73D87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7853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2DD4E-0032-4526-AEA0-036F33B9127F}" type="datetimeFigureOut">
              <a:rPr lang="es-ES" smtClean="0"/>
              <a:t>08/12/2014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02FA-8E26-481C-AA72-2ACDD73D87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7017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2DD4E-0032-4526-AEA0-036F33B9127F}" type="datetimeFigureOut">
              <a:rPr lang="es-ES" smtClean="0"/>
              <a:t>08/12/2014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02FA-8E26-481C-AA72-2ACDD73D87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1053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2DD4E-0032-4526-AEA0-036F33B9127F}" type="datetimeFigureOut">
              <a:rPr lang="es-ES" smtClean="0"/>
              <a:t>08/12/2014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D02FA-8E26-481C-AA72-2ACDD73D87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2093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88640" y="242228"/>
            <a:ext cx="4159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err="1" smtClean="0">
                <a:solidFill>
                  <a:srgbClr val="0070C0"/>
                </a:solidFill>
              </a:rPr>
              <a:t>Draw</a:t>
            </a:r>
            <a:r>
              <a:rPr lang="es-MX" b="1" dirty="0" smtClean="0">
                <a:solidFill>
                  <a:srgbClr val="0070C0"/>
                </a:solidFill>
              </a:rPr>
              <a:t> a </a:t>
            </a:r>
            <a:r>
              <a:rPr lang="es-MX" b="1" dirty="0" err="1" smtClean="0">
                <a:solidFill>
                  <a:srgbClr val="0070C0"/>
                </a:solidFill>
              </a:rPr>
              <a:t>picture</a:t>
            </a:r>
            <a:r>
              <a:rPr lang="es-MX" b="1" dirty="0" smtClean="0">
                <a:solidFill>
                  <a:srgbClr val="0070C0"/>
                </a:solidFill>
              </a:rPr>
              <a:t> of </a:t>
            </a:r>
            <a:r>
              <a:rPr lang="es-MX" b="1" dirty="0" err="1" smtClean="0">
                <a:solidFill>
                  <a:srgbClr val="0070C0"/>
                </a:solidFill>
              </a:rPr>
              <a:t>the</a:t>
            </a:r>
            <a:r>
              <a:rPr lang="es-MX" b="1" dirty="0" smtClean="0">
                <a:solidFill>
                  <a:srgbClr val="0070C0"/>
                </a:solidFill>
              </a:rPr>
              <a:t> </a:t>
            </a:r>
            <a:r>
              <a:rPr lang="es-MX" b="1" dirty="0" err="1" smtClean="0">
                <a:solidFill>
                  <a:srgbClr val="0070C0"/>
                </a:solidFill>
              </a:rPr>
              <a:t>following</a:t>
            </a:r>
            <a:r>
              <a:rPr lang="es-MX" b="1" dirty="0" smtClean="0">
                <a:solidFill>
                  <a:srgbClr val="0070C0"/>
                </a:solidFill>
              </a:rPr>
              <a:t> </a:t>
            </a:r>
            <a:r>
              <a:rPr lang="es-MX" b="1" dirty="0" err="1" smtClean="0">
                <a:solidFill>
                  <a:srgbClr val="0070C0"/>
                </a:solidFill>
              </a:rPr>
              <a:t>adjectives</a:t>
            </a:r>
            <a:endParaRPr lang="es-ES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895288"/>
              </p:ext>
            </p:extLst>
          </p:nvPr>
        </p:nvGraphicFramePr>
        <p:xfrm>
          <a:off x="566682" y="635563"/>
          <a:ext cx="5886654" cy="8256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9342"/>
                <a:gridCol w="4257312"/>
              </a:tblGrid>
              <a:tr h="4128459">
                <a:tc>
                  <a:txBody>
                    <a:bodyPr/>
                    <a:lstStyle/>
                    <a:p>
                      <a:endParaRPr lang="es-E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s-ES" sz="2400"/>
                    </a:p>
                  </a:txBody>
                  <a:tcPr marL="68580" marR="68580" marT="60960" marB="60960"/>
                </a:tc>
              </a:tr>
              <a:tr h="4128459">
                <a:tc>
                  <a:txBody>
                    <a:bodyPr/>
                    <a:lstStyle/>
                    <a:p>
                      <a:endParaRPr lang="es-E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s-ES" sz="2400" dirty="0"/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836712" y="2339752"/>
            <a:ext cx="1103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ritannic Bold" pitchFamily="34" charset="0"/>
              </a:rPr>
              <a:t>active</a:t>
            </a:r>
            <a:endParaRPr lang="es-ES" sz="2800" dirty="0">
              <a:solidFill>
                <a:schemeClr val="accent5">
                  <a:lumMod val="20000"/>
                  <a:lumOff val="80000"/>
                </a:schemeClr>
              </a:solidFill>
              <a:latin typeface="Britannic Bold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908720" y="6660232"/>
            <a:ext cx="7200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dirty="0" err="1" smtClean="0">
                <a:solidFill>
                  <a:srgbClr val="0070C0"/>
                </a:solidFill>
                <a:latin typeface="Britannic Bold" pitchFamily="34" charset="0"/>
              </a:rPr>
              <a:t>shy</a:t>
            </a:r>
            <a:endParaRPr lang="es-ES" sz="2800" dirty="0">
              <a:solidFill>
                <a:srgbClr val="0070C0"/>
              </a:solidFill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955082"/>
              </p:ext>
            </p:extLst>
          </p:nvPr>
        </p:nvGraphicFramePr>
        <p:xfrm>
          <a:off x="566682" y="467544"/>
          <a:ext cx="5886654" cy="8256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9342"/>
                <a:gridCol w="4257312"/>
              </a:tblGrid>
              <a:tr h="4128459">
                <a:tc>
                  <a:txBody>
                    <a:bodyPr/>
                    <a:lstStyle/>
                    <a:p>
                      <a:endParaRPr lang="es-ES" sz="2400" dirty="0"/>
                    </a:p>
                  </a:txBody>
                  <a:tcPr marL="68580" marR="68580" marT="60960" marB="6096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400" dirty="0"/>
                    </a:p>
                  </a:txBody>
                  <a:tcPr marL="68580" marR="68580" marT="60960" marB="6096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128459">
                <a:tc>
                  <a:txBody>
                    <a:bodyPr/>
                    <a:lstStyle/>
                    <a:p>
                      <a:endParaRPr lang="es-ES" sz="2400" dirty="0"/>
                    </a:p>
                  </a:txBody>
                  <a:tcPr marL="68580" marR="68580" marT="60960" marB="6096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400" dirty="0"/>
                    </a:p>
                  </a:txBody>
                  <a:tcPr marL="68580" marR="68580" marT="60960" marB="6096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836712" y="2339752"/>
            <a:ext cx="10679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dirty="0" err="1" smtClean="0">
                <a:solidFill>
                  <a:srgbClr val="92D050"/>
                </a:solidFill>
                <a:latin typeface="Britannic Bold" pitchFamily="34" charset="0"/>
              </a:rPr>
              <a:t>polite</a:t>
            </a:r>
            <a:endParaRPr lang="es-ES" sz="2800" dirty="0">
              <a:solidFill>
                <a:srgbClr val="92D050"/>
              </a:solidFill>
              <a:latin typeface="Britannic Bold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36712" y="6444208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dirty="0" err="1" smtClean="0">
                <a:solidFill>
                  <a:schemeClr val="accent6"/>
                </a:solidFill>
                <a:latin typeface="Britannic Bold" pitchFamily="34" charset="0"/>
              </a:rPr>
              <a:t>rude</a:t>
            </a:r>
            <a:endParaRPr lang="es-ES" sz="2800" dirty="0">
              <a:solidFill>
                <a:schemeClr val="accent6"/>
              </a:solidFill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404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680423"/>
              </p:ext>
            </p:extLst>
          </p:nvPr>
        </p:nvGraphicFramePr>
        <p:xfrm>
          <a:off x="566682" y="467544"/>
          <a:ext cx="5886654" cy="8256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9342"/>
                <a:gridCol w="4257312"/>
              </a:tblGrid>
              <a:tr h="4128459">
                <a:tc>
                  <a:txBody>
                    <a:bodyPr/>
                    <a:lstStyle/>
                    <a:p>
                      <a:endParaRPr lang="es-ES" sz="2400" dirty="0"/>
                    </a:p>
                  </a:txBody>
                  <a:tcPr marL="68580" marR="68580" marT="60960" marB="6096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400" dirty="0"/>
                    </a:p>
                  </a:txBody>
                  <a:tcPr marL="68580" marR="68580" marT="60960" marB="6096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128459">
                <a:tc>
                  <a:txBody>
                    <a:bodyPr/>
                    <a:lstStyle/>
                    <a:p>
                      <a:endParaRPr lang="es-ES" sz="2400" dirty="0"/>
                    </a:p>
                  </a:txBody>
                  <a:tcPr marL="68580" marR="68580" marT="60960" marB="6096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400" dirty="0"/>
                    </a:p>
                  </a:txBody>
                  <a:tcPr marL="68580" marR="68580" marT="60960" marB="60960"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620688" y="2339752"/>
            <a:ext cx="15808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dirty="0" err="1" smtClean="0">
                <a:solidFill>
                  <a:srgbClr val="FFFF00"/>
                </a:solidFill>
                <a:latin typeface="Britannic Bold" pitchFamily="34" charset="0"/>
              </a:rPr>
              <a:t>outgoing</a:t>
            </a:r>
            <a:endParaRPr lang="es-ES" sz="2800" dirty="0">
              <a:solidFill>
                <a:srgbClr val="FFFF00"/>
              </a:solidFill>
              <a:latin typeface="Britannic Bold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983817" y="6228184"/>
            <a:ext cx="788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itannic Bold" pitchFamily="34" charset="0"/>
              </a:rPr>
              <a:t>lazy</a:t>
            </a:r>
            <a:endParaRPr lang="es-ES" sz="2800" dirty="0">
              <a:solidFill>
                <a:schemeClr val="accent4">
                  <a:lumMod val="60000"/>
                  <a:lumOff val="40000"/>
                </a:schemeClr>
              </a:solidFill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816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068241"/>
              </p:ext>
            </p:extLst>
          </p:nvPr>
        </p:nvGraphicFramePr>
        <p:xfrm>
          <a:off x="566682" y="1043608"/>
          <a:ext cx="5886654" cy="7848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9342"/>
                <a:gridCol w="4257312"/>
              </a:tblGrid>
              <a:tr h="3924436">
                <a:tc>
                  <a:txBody>
                    <a:bodyPr/>
                    <a:lstStyle/>
                    <a:p>
                      <a:endParaRPr lang="es-ES" sz="2400" dirty="0"/>
                    </a:p>
                  </a:txBody>
                  <a:tcPr marL="68580" marR="68580" marT="60960" marB="60960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400" dirty="0"/>
                    </a:p>
                  </a:txBody>
                  <a:tcPr marL="68580" marR="68580" marT="60960" marB="60960">
                    <a:solidFill>
                      <a:srgbClr val="CCFF99"/>
                    </a:solidFill>
                  </a:tcPr>
                </a:tc>
              </a:tr>
              <a:tr h="3924436">
                <a:tc>
                  <a:txBody>
                    <a:bodyPr/>
                    <a:lstStyle/>
                    <a:p>
                      <a:endParaRPr lang="es-ES" sz="2400" dirty="0"/>
                    </a:p>
                  </a:txBody>
                  <a:tcPr marL="68580" marR="68580" marT="60960" marB="60960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400" dirty="0"/>
                    </a:p>
                  </a:txBody>
                  <a:tcPr marL="68580" marR="68580" marT="60960" marB="60960">
                    <a:solidFill>
                      <a:srgbClr val="FF99FF"/>
                    </a:solidFill>
                  </a:tcPr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364425" y="263714"/>
            <a:ext cx="60889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err="1" smtClean="0">
                <a:solidFill>
                  <a:srgbClr val="7030A0"/>
                </a:solidFill>
              </a:rPr>
              <a:t>Add</a:t>
            </a:r>
            <a:r>
              <a:rPr lang="es-MX" sz="2000" b="1" dirty="0" smtClean="0">
                <a:solidFill>
                  <a:srgbClr val="7030A0"/>
                </a:solidFill>
              </a:rPr>
              <a:t> </a:t>
            </a:r>
            <a:r>
              <a:rPr lang="es-MX" sz="2000" b="1" dirty="0" err="1" smtClean="0">
                <a:solidFill>
                  <a:srgbClr val="7030A0"/>
                </a:solidFill>
              </a:rPr>
              <a:t>two</a:t>
            </a:r>
            <a:r>
              <a:rPr lang="es-MX" sz="2000" b="1" dirty="0" smtClean="0">
                <a:solidFill>
                  <a:srgbClr val="7030A0"/>
                </a:solidFill>
              </a:rPr>
              <a:t> more </a:t>
            </a:r>
            <a:r>
              <a:rPr lang="es-MX" sz="2000" b="1" dirty="0" err="1" smtClean="0">
                <a:solidFill>
                  <a:srgbClr val="7030A0"/>
                </a:solidFill>
              </a:rPr>
              <a:t>adjectives</a:t>
            </a:r>
            <a:r>
              <a:rPr lang="es-MX" sz="2000" b="1" dirty="0" smtClean="0">
                <a:solidFill>
                  <a:srgbClr val="7030A0"/>
                </a:solidFill>
              </a:rPr>
              <a:t> </a:t>
            </a:r>
            <a:r>
              <a:rPr lang="es-MX" sz="2000" b="1" dirty="0" err="1" smtClean="0">
                <a:solidFill>
                  <a:srgbClr val="7030A0"/>
                </a:solidFill>
              </a:rPr>
              <a:t>that</a:t>
            </a:r>
            <a:r>
              <a:rPr lang="es-MX" sz="2000" b="1" dirty="0" smtClean="0">
                <a:solidFill>
                  <a:srgbClr val="7030A0"/>
                </a:solidFill>
              </a:rPr>
              <a:t> describe </a:t>
            </a:r>
            <a:r>
              <a:rPr lang="es-MX" sz="2000" b="1" dirty="0" err="1" smtClean="0">
                <a:solidFill>
                  <a:srgbClr val="7030A0"/>
                </a:solidFill>
              </a:rPr>
              <a:t>your</a:t>
            </a:r>
            <a:r>
              <a:rPr lang="es-MX" sz="2000" b="1" dirty="0" smtClean="0">
                <a:solidFill>
                  <a:srgbClr val="7030A0"/>
                </a:solidFill>
              </a:rPr>
              <a:t> </a:t>
            </a:r>
            <a:r>
              <a:rPr lang="es-MX" sz="2000" b="1" dirty="0" err="1" smtClean="0">
                <a:solidFill>
                  <a:srgbClr val="7030A0"/>
                </a:solidFill>
              </a:rPr>
              <a:t>personality</a:t>
            </a:r>
            <a:endParaRPr lang="es-MX" sz="2000" b="1" dirty="0" smtClean="0">
              <a:solidFill>
                <a:srgbClr val="7030A0"/>
              </a:solidFill>
            </a:endParaRPr>
          </a:p>
          <a:p>
            <a:r>
              <a:rPr lang="es-MX" sz="1600" b="1" dirty="0" err="1" smtClean="0">
                <a:solidFill>
                  <a:srgbClr val="7030A0"/>
                </a:solidFill>
              </a:rPr>
              <a:t>Draw</a:t>
            </a:r>
            <a:r>
              <a:rPr lang="es-MX" sz="1600" b="1" dirty="0" smtClean="0">
                <a:solidFill>
                  <a:srgbClr val="7030A0"/>
                </a:solidFill>
              </a:rPr>
              <a:t> a </a:t>
            </a:r>
            <a:r>
              <a:rPr lang="es-MX" sz="1600" b="1" dirty="0" err="1" smtClean="0">
                <a:solidFill>
                  <a:srgbClr val="7030A0"/>
                </a:solidFill>
              </a:rPr>
              <a:t>picture</a:t>
            </a:r>
            <a:r>
              <a:rPr lang="es-MX" sz="1600" b="1" dirty="0" smtClean="0">
                <a:solidFill>
                  <a:srgbClr val="7030A0"/>
                </a:solidFill>
              </a:rPr>
              <a:t> </a:t>
            </a:r>
            <a:r>
              <a:rPr lang="es-MX" sz="1600" b="1" dirty="0" err="1" smtClean="0">
                <a:solidFill>
                  <a:srgbClr val="7030A0"/>
                </a:solidFill>
              </a:rPr>
              <a:t>for</a:t>
            </a:r>
            <a:r>
              <a:rPr lang="es-MX" sz="1600" b="1" dirty="0" smtClean="0">
                <a:solidFill>
                  <a:srgbClr val="7030A0"/>
                </a:solidFill>
              </a:rPr>
              <a:t> </a:t>
            </a:r>
            <a:r>
              <a:rPr lang="es-MX" sz="1600" b="1" dirty="0" err="1" smtClean="0">
                <a:solidFill>
                  <a:srgbClr val="7030A0"/>
                </a:solidFill>
              </a:rPr>
              <a:t>each</a:t>
            </a:r>
            <a:endParaRPr lang="es-ES" sz="1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493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0" t="38775" r="25765" b="37500"/>
          <a:stretch/>
        </p:blipFill>
        <p:spPr bwMode="auto">
          <a:xfrm rot="311852">
            <a:off x="3679005" y="602672"/>
            <a:ext cx="3062057" cy="173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764705" y="323528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err="1" smtClean="0"/>
              <a:t>Write</a:t>
            </a:r>
            <a:r>
              <a:rPr lang="es-MX" sz="2400" b="1" dirty="0" smtClean="0"/>
              <a:t> a </a:t>
            </a:r>
            <a:r>
              <a:rPr lang="es-MX" sz="2400" b="1" dirty="0" err="1" smtClean="0"/>
              <a:t>paragraph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about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your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self</a:t>
            </a:r>
            <a:r>
              <a:rPr lang="es-MX" sz="2400" b="1" dirty="0" smtClean="0"/>
              <a:t> </a:t>
            </a:r>
          </a:p>
          <a:p>
            <a:r>
              <a:rPr lang="es-MX" sz="2400" b="1" dirty="0" err="1" smtClean="0"/>
              <a:t>to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include</a:t>
            </a:r>
            <a:r>
              <a:rPr lang="es-MX" sz="2400" b="1" dirty="0" smtClean="0"/>
              <a:t> in a social </a:t>
            </a:r>
            <a:r>
              <a:rPr lang="es-MX" sz="2400" b="1" dirty="0" err="1" smtClean="0"/>
              <a:t>networking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website</a:t>
            </a:r>
            <a:r>
              <a:rPr lang="es-MX" sz="2400" b="1" dirty="0" smtClean="0"/>
              <a:t>, </a:t>
            </a:r>
            <a:r>
              <a:rPr lang="es-MX" sz="2400" b="1" dirty="0" err="1" smtClean="0"/>
              <a:t>like</a:t>
            </a:r>
            <a:r>
              <a:rPr lang="es-MX" sz="2400" b="1" dirty="0" smtClean="0"/>
              <a:t> a </a:t>
            </a:r>
            <a:r>
              <a:rPr lang="es-MX" sz="2400" b="1" dirty="0" err="1" smtClean="0"/>
              <a:t>cyberpal</a:t>
            </a:r>
            <a:r>
              <a:rPr lang="es-MX" sz="2400" b="1" dirty="0" smtClean="0"/>
              <a:t>. </a:t>
            </a:r>
            <a:endParaRPr lang="es-ES" sz="2400" b="1" dirty="0"/>
          </a:p>
        </p:txBody>
      </p:sp>
      <p:sp>
        <p:nvSpPr>
          <p:cNvPr id="3" name="2 Rectángulo redondeado"/>
          <p:cNvSpPr/>
          <p:nvPr/>
        </p:nvSpPr>
        <p:spPr>
          <a:xfrm>
            <a:off x="764704" y="2411760"/>
            <a:ext cx="5544616" cy="6192688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47993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44</Words>
  <Application>Microsoft Office PowerPoint</Application>
  <PresentationFormat>Presentación en pantalla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AulaDigital</dc:creator>
  <cp:lastModifiedBy>AulaDigital</cp:lastModifiedBy>
  <cp:revision>3</cp:revision>
  <dcterms:created xsi:type="dcterms:W3CDTF">2014-12-08T12:52:16Z</dcterms:created>
  <dcterms:modified xsi:type="dcterms:W3CDTF">2014-12-08T13:07:38Z</dcterms:modified>
</cp:coreProperties>
</file>