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52FB-8253-4CC3-857A-F536C282468C}" type="datetimeFigureOut">
              <a:rPr lang="es-ES" smtClean="0"/>
              <a:t>15/12/2014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658E4-062C-4992-B5C3-BD5606D538E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akidsheart.com/math/mathgames/sudoku/sudokuchistmsl.htm" TargetMode="External"/><Relationship Id="rId3" Type="http://schemas.openxmlformats.org/officeDocument/2006/relationships/hyperlink" Target="http://akidsheart.com/holidays/christms/xmemseq.html" TargetMode="External"/><Relationship Id="rId7" Type="http://schemas.openxmlformats.org/officeDocument/2006/relationships/hyperlink" Target="http://akidsheart.com/holidays/christms/gbrdjig04.htm" TargetMode="External"/><Relationship Id="rId2" Type="http://schemas.openxmlformats.org/officeDocument/2006/relationships/hyperlink" Target="http://akidsheart.com/holidays/christms/santasling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kidsheart.com/holidays/christms/rowswapchrs.html" TargetMode="External"/><Relationship Id="rId5" Type="http://schemas.openxmlformats.org/officeDocument/2006/relationships/hyperlink" Target="http://akidsheart.com/holidays/christms/mazechrgm.html" TargetMode="External"/><Relationship Id="rId4" Type="http://schemas.openxmlformats.org/officeDocument/2006/relationships/hyperlink" Target="http://akidsheart.com/holidays/christms/giftstack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71472" y="3782801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http://akidsheart.com/holidays/christms/santasling.html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571472" y="3211297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http://akidsheart.com/holidays/christms/xmemseq.html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71472" y="4425743"/>
            <a:ext cx="5715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4"/>
              </a:rPr>
              <a:t>http://akidsheart.com/holidays/christms/giftstack.html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571472" y="2568355"/>
            <a:ext cx="6000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5"/>
              </a:rPr>
              <a:t>http://akidsheart.com/holidays/christms/mazechrgm.html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571472" y="1996851"/>
            <a:ext cx="5786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6"/>
              </a:rPr>
              <a:t>http://akidsheart.com/holidays/christms/rowswapchrs.html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642910" y="4997247"/>
            <a:ext cx="5786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7"/>
              </a:rPr>
              <a:t>http://akidsheart.com/holidays/christms/gbrdjig04.htm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642910" y="5568751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8"/>
              </a:rPr>
              <a:t>http://akidsheart.com/math/mathgames/sudoku/sudokuchistmsl.htm</a:t>
            </a:r>
            <a:endParaRPr lang="es-ES" dirty="0"/>
          </a:p>
          <a:p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42910" y="214290"/>
            <a:ext cx="54168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 err="1" smtClean="0">
                <a:solidFill>
                  <a:srgbClr val="FF0000"/>
                </a:solidFill>
                <a:latin typeface="Bauhaus 93" pitchFamily="82" charset="0"/>
              </a:rPr>
              <a:t>Have</a:t>
            </a:r>
            <a:r>
              <a:rPr lang="es-ES_tradnl" sz="3200" dirty="0" smtClean="0">
                <a:solidFill>
                  <a:srgbClr val="FF0000"/>
                </a:solidFill>
                <a:latin typeface="Bauhaus 93" pitchFamily="82" charset="0"/>
              </a:rPr>
              <a:t> </a:t>
            </a:r>
            <a:r>
              <a:rPr lang="es-ES_tradnl" sz="3200" dirty="0" err="1" smtClean="0">
                <a:solidFill>
                  <a:srgbClr val="FF0000"/>
                </a:solidFill>
                <a:latin typeface="Bauhaus 93" pitchFamily="82" charset="0"/>
              </a:rPr>
              <a:t>fun</a:t>
            </a:r>
            <a:r>
              <a:rPr lang="es-ES_tradnl" sz="3200" dirty="0" smtClean="0">
                <a:solidFill>
                  <a:srgbClr val="FF0000"/>
                </a:solidFill>
                <a:latin typeface="Bauhaus 93" pitchFamily="82" charset="0"/>
              </a:rPr>
              <a:t>!!    </a:t>
            </a:r>
            <a:r>
              <a:rPr lang="es-ES_tradnl" sz="3200" dirty="0" err="1">
                <a:solidFill>
                  <a:srgbClr val="FF0000"/>
                </a:solidFill>
                <a:latin typeface="Bauhaus 93" pitchFamily="82" charset="0"/>
              </a:rPr>
              <a:t>I</a:t>
            </a:r>
            <a:r>
              <a:rPr lang="es-ES_tradnl" sz="3200" dirty="0" err="1" smtClean="0">
                <a:solidFill>
                  <a:srgbClr val="FF0000"/>
                </a:solidFill>
                <a:latin typeface="Bauhaus 93" pitchFamily="82" charset="0"/>
              </a:rPr>
              <a:t>t´s</a:t>
            </a:r>
            <a:r>
              <a:rPr lang="es-ES_tradnl" sz="3200" dirty="0" smtClean="0">
                <a:solidFill>
                  <a:srgbClr val="FF0000"/>
                </a:solidFill>
                <a:latin typeface="Bauhaus 93" pitchFamily="82" charset="0"/>
              </a:rPr>
              <a:t> </a:t>
            </a:r>
            <a:r>
              <a:rPr lang="es-ES_tradnl" sz="3200" dirty="0" err="1" smtClean="0">
                <a:solidFill>
                  <a:srgbClr val="FF0000"/>
                </a:solidFill>
                <a:latin typeface="Bauhaus 93" pitchFamily="82" charset="0"/>
              </a:rPr>
              <a:t>xmas</a:t>
            </a:r>
            <a:r>
              <a:rPr lang="es-ES_tradnl" sz="3200" dirty="0" smtClean="0">
                <a:solidFill>
                  <a:srgbClr val="FF0000"/>
                </a:solidFill>
                <a:latin typeface="Bauhaus 93" pitchFamily="82" charset="0"/>
              </a:rPr>
              <a:t> time!!</a:t>
            </a:r>
            <a:endParaRPr lang="es-ES" sz="3200" dirty="0">
              <a:solidFill>
                <a:srgbClr val="FF0000"/>
              </a:solidFill>
              <a:latin typeface="Bauhaus 93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71472" y="1214422"/>
            <a:ext cx="6173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Play and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fun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online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games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!!!</a:t>
            </a:r>
            <a:endParaRPr lang="es-E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38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3</cp:revision>
  <dcterms:created xsi:type="dcterms:W3CDTF">2014-12-15T16:48:14Z</dcterms:created>
  <dcterms:modified xsi:type="dcterms:W3CDTF">2014-12-15T17:09:24Z</dcterms:modified>
</cp:coreProperties>
</file>