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/>
              <a:t>Semestre </a:t>
            </a:r>
            <a:endParaRPr lang="es-ES_tradnl" sz="1200" b="1" dirty="0" smtClean="0"/>
          </a:p>
          <a:p>
            <a:r>
              <a:rPr lang="es-ES_tradnl" sz="1200" b="1" dirty="0" smtClean="0"/>
              <a:t>Nombre </a:t>
            </a:r>
            <a:r>
              <a:rPr lang="es-ES_tradnl" sz="1200" b="1" dirty="0"/>
              <a:t>de la Asignatura </a:t>
            </a:r>
            <a:endParaRPr lang="es-ES_tradnl" sz="1200" b="1" dirty="0" smtClean="0"/>
          </a:p>
          <a:p>
            <a:r>
              <a:rPr lang="es-ES_tradnl" sz="1200" b="1" dirty="0" smtClean="0"/>
              <a:t>Docente </a:t>
            </a:r>
            <a:r>
              <a:rPr lang="es-ES_tradnl" sz="1200" b="1" dirty="0"/>
              <a:t> </a:t>
            </a:r>
            <a:endParaRPr lang="es-ES" sz="1200" dirty="0"/>
          </a:p>
          <a:p>
            <a:r>
              <a:rPr lang="es-MX" sz="1200" b="1" dirty="0"/>
              <a:t>Instrucción</a:t>
            </a:r>
            <a:r>
              <a:rPr lang="es-MX" sz="1200" dirty="0"/>
              <a:t>: cada docente realiza su encuadre  partiendo del programa de la asignatura a desarrollar  y apegándose a los acuerdos del colegiado en cuanto a los  criterios de evaluación</a:t>
            </a:r>
            <a:r>
              <a:rPr lang="es-MX" sz="1200" b="1" dirty="0"/>
              <a:t> </a:t>
            </a:r>
            <a:endParaRPr lang="es-ES" sz="1200" dirty="0"/>
          </a:p>
          <a:p>
            <a:r>
              <a:rPr lang="es-ES_tradnl" sz="1200" b="1" dirty="0"/>
              <a:t> </a:t>
            </a:r>
            <a:endParaRPr lang="es-ES" sz="1200" dirty="0"/>
          </a:p>
          <a:p>
            <a:r>
              <a:rPr lang="es-ES_tradnl" sz="1200" b="1" dirty="0"/>
              <a:t>ELEMENTOS DEL ENCUADRE </a:t>
            </a:r>
            <a:endParaRPr lang="es-ES" sz="1200" dirty="0"/>
          </a:p>
          <a:p>
            <a:pPr lvl="0"/>
            <a:r>
              <a:rPr lang="es-MX" sz="1200" dirty="0"/>
              <a:t>Enfoque</a:t>
            </a:r>
            <a:endParaRPr lang="es-ES" sz="1200" dirty="0"/>
          </a:p>
          <a:p>
            <a:pPr lvl="0"/>
            <a:r>
              <a:rPr lang="es-MX" sz="1200" dirty="0"/>
              <a:t>Propósito del curso</a:t>
            </a:r>
            <a:endParaRPr lang="es-ES" sz="1200" dirty="0"/>
          </a:p>
          <a:p>
            <a:pPr lvl="0"/>
            <a:r>
              <a:rPr lang="es-MX" sz="1200" dirty="0"/>
              <a:t>Bloques  o Campos según los maneje el programa  </a:t>
            </a:r>
            <a:endParaRPr lang="es-ES" sz="1200" dirty="0"/>
          </a:p>
          <a:p>
            <a:pPr lvl="0"/>
            <a:r>
              <a:rPr lang="es-MX" sz="1200" dirty="0"/>
              <a:t>Temas</a:t>
            </a:r>
            <a:endParaRPr lang="es-ES" sz="1200" dirty="0"/>
          </a:p>
          <a:p>
            <a:pPr lvl="0"/>
            <a:r>
              <a:rPr lang="es-MX" sz="1200" dirty="0"/>
              <a:t>Orientaciones didácticas</a:t>
            </a:r>
            <a:endParaRPr lang="es-ES" sz="1200" dirty="0"/>
          </a:p>
          <a:p>
            <a:pPr lvl="0"/>
            <a:r>
              <a:rPr lang="es-MX" sz="1200" dirty="0"/>
              <a:t>Análisis de las experiencias obtenidas en los jardines de niños</a:t>
            </a:r>
            <a:endParaRPr lang="es-ES" sz="1200" dirty="0"/>
          </a:p>
          <a:p>
            <a:pPr lvl="0"/>
            <a:r>
              <a:rPr lang="es-MX" sz="1200" dirty="0"/>
              <a:t>Rasgos deseables del perfil de egreso</a:t>
            </a:r>
            <a:endParaRPr lang="es-ES" sz="1200" dirty="0"/>
          </a:p>
          <a:p>
            <a:pPr lvl="0"/>
            <a:r>
              <a:rPr lang="es-MX" sz="1200" dirty="0"/>
              <a:t>Asignaturas  que la anteceden</a:t>
            </a:r>
            <a:endParaRPr lang="es-ES" sz="1200" dirty="0"/>
          </a:p>
          <a:p>
            <a:pPr lvl="0"/>
            <a:r>
              <a:rPr lang="es-MX" sz="1200" dirty="0"/>
              <a:t>Asignaturas  que  subsecuentes</a:t>
            </a:r>
            <a:endParaRPr lang="es-ES" sz="1200" dirty="0"/>
          </a:p>
          <a:p>
            <a:pPr lvl="0"/>
            <a:r>
              <a:rPr lang="es-MX" sz="1200" dirty="0"/>
              <a:t>Relación de la materia con asignaturas del mismo semestre</a:t>
            </a:r>
            <a:endParaRPr lang="es-ES" sz="1200" dirty="0"/>
          </a:p>
          <a:p>
            <a:pPr lvl="0"/>
            <a:r>
              <a:rPr lang="es-MX" sz="1200" dirty="0"/>
              <a:t>Bibliografía y materiales de apoyo</a:t>
            </a:r>
            <a:endParaRPr lang="es-ES" sz="1200" dirty="0"/>
          </a:p>
          <a:p>
            <a:pPr lvl="0"/>
            <a:r>
              <a:rPr lang="es-MX" sz="1200" dirty="0"/>
              <a:t>Actividades  de  cierre </a:t>
            </a:r>
            <a:r>
              <a:rPr lang="es-ES" sz="1200" dirty="0"/>
              <a:t>y producto final de curso:</a:t>
            </a:r>
          </a:p>
          <a:p>
            <a:pPr lvl="0"/>
            <a:r>
              <a:rPr lang="es-MX" sz="1200" dirty="0"/>
              <a:t>Fechas de evaluación y jornadas de observación y práctica docente</a:t>
            </a:r>
            <a:endParaRPr lang="es-ES" sz="1200" dirty="0"/>
          </a:p>
          <a:p>
            <a:pPr lvl="0"/>
            <a:r>
              <a:rPr lang="es-ES" sz="1200" dirty="0"/>
              <a:t>Criterios de evaluación:</a:t>
            </a:r>
          </a:p>
          <a:p>
            <a:pPr lvl="0"/>
            <a:r>
              <a:rPr lang="es-MX" sz="1200" dirty="0"/>
              <a:t>Reglamento y acuerdos internos</a:t>
            </a:r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070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MH</cp:lastModifiedBy>
  <cp:revision>1</cp:revision>
  <dcterms:created xsi:type="dcterms:W3CDTF">2015-02-09T15:06:54Z</dcterms:created>
  <dcterms:modified xsi:type="dcterms:W3CDTF">2015-02-09T20:31:52Z</dcterms:modified>
</cp:coreProperties>
</file>