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5E75-7143-49EF-A5EF-7ADC562E6AA9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BECF-1952-4F6E-95B6-52EF036B4E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5E75-7143-49EF-A5EF-7ADC562E6AA9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BECF-1952-4F6E-95B6-52EF036B4E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5E75-7143-49EF-A5EF-7ADC562E6AA9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BECF-1952-4F6E-95B6-52EF036B4E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5E75-7143-49EF-A5EF-7ADC562E6AA9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BECF-1952-4F6E-95B6-52EF036B4E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5E75-7143-49EF-A5EF-7ADC562E6AA9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BECF-1952-4F6E-95B6-52EF036B4E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5E75-7143-49EF-A5EF-7ADC562E6AA9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BECF-1952-4F6E-95B6-52EF036B4E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5E75-7143-49EF-A5EF-7ADC562E6AA9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BECF-1952-4F6E-95B6-52EF036B4E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5E75-7143-49EF-A5EF-7ADC562E6AA9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BECF-1952-4F6E-95B6-52EF036B4E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5E75-7143-49EF-A5EF-7ADC562E6AA9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BECF-1952-4F6E-95B6-52EF036B4E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5E75-7143-49EF-A5EF-7ADC562E6AA9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BECF-1952-4F6E-95B6-52EF036B4E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5E75-7143-49EF-A5EF-7ADC562E6AA9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BECF-1952-4F6E-95B6-52EF036B4E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C5E75-7143-49EF-A5EF-7ADC562E6AA9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4BECF-1952-4F6E-95B6-52EF036B4E4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794" t="26203" r="23594" b="6250"/>
          <a:stretch>
            <a:fillRect/>
          </a:stretch>
        </p:blipFill>
        <p:spPr bwMode="auto">
          <a:xfrm>
            <a:off x="827584" y="1463716"/>
            <a:ext cx="7358636" cy="5205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07504" y="1043444"/>
            <a:ext cx="8892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http://www.eslgamesplus.com/clothes-colors-vocabulary-esl-interactive-board-game/</a:t>
            </a:r>
            <a:endParaRPr lang="es-MX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504" y="179348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err="1" smtClean="0">
                <a:latin typeface="Arial" pitchFamily="34" charset="0"/>
                <a:cs typeface="Arial" pitchFamily="34" charset="0"/>
              </a:rPr>
              <a:t>Click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link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clothing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vocabulary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then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copy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paste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results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next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blank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1</cp:revision>
  <dcterms:created xsi:type="dcterms:W3CDTF">2015-03-18T01:54:42Z</dcterms:created>
  <dcterms:modified xsi:type="dcterms:W3CDTF">2015-03-18T01:58:15Z</dcterms:modified>
</cp:coreProperties>
</file>