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12B3-CFAF-46C8-B0AA-6D7D5E4AEAFD}" type="datetimeFigureOut">
              <a:rPr lang="es-ES" smtClean="0"/>
              <a:t>08/06/2015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78383-2396-4C59-ADE8-A31338016BF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9376" t="15167" r="28396" b="10813"/>
          <a:stretch>
            <a:fillRect/>
          </a:stretch>
        </p:blipFill>
        <p:spPr bwMode="auto">
          <a:xfrm>
            <a:off x="71414" y="1000101"/>
            <a:ext cx="6572272" cy="778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285728" y="500034"/>
            <a:ext cx="4627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Make</a:t>
            </a:r>
            <a:r>
              <a:rPr lang="es-ES_tradnl" dirty="0" smtClean="0"/>
              <a:t> </a:t>
            </a:r>
            <a:r>
              <a:rPr lang="es-ES_tradnl" dirty="0" err="1" smtClean="0"/>
              <a:t>posssitive</a:t>
            </a:r>
            <a:r>
              <a:rPr lang="es-ES_tradnl" dirty="0" smtClean="0"/>
              <a:t> </a:t>
            </a:r>
            <a:r>
              <a:rPr lang="es-ES_tradnl" dirty="0" err="1" smtClean="0"/>
              <a:t>sentences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present</a:t>
            </a:r>
            <a:r>
              <a:rPr lang="es-ES_tradnl" dirty="0" smtClean="0"/>
              <a:t> </a:t>
            </a:r>
            <a:r>
              <a:rPr lang="es-ES_tradnl" dirty="0" err="1" smtClean="0"/>
              <a:t>perfect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8" y="357158"/>
            <a:ext cx="4566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Make</a:t>
            </a:r>
            <a:r>
              <a:rPr lang="es-ES_tradnl" dirty="0" smtClean="0"/>
              <a:t> </a:t>
            </a:r>
            <a:r>
              <a:rPr lang="es-ES_tradnl" dirty="0" err="1" smtClean="0"/>
              <a:t>negative</a:t>
            </a:r>
            <a:r>
              <a:rPr lang="es-ES_tradnl" dirty="0" smtClean="0"/>
              <a:t> </a:t>
            </a:r>
            <a:r>
              <a:rPr lang="es-ES_tradnl" dirty="0" err="1" smtClean="0"/>
              <a:t>sentences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present</a:t>
            </a:r>
            <a:r>
              <a:rPr lang="es-ES_tradnl" dirty="0" smtClean="0"/>
              <a:t> </a:t>
            </a:r>
            <a:r>
              <a:rPr lang="es-ES_tradnl" dirty="0" err="1" smtClean="0"/>
              <a:t>perfect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5704" t="12990" r="27172" b="6458"/>
          <a:stretch>
            <a:fillRect/>
          </a:stretch>
        </p:blipFill>
        <p:spPr bwMode="auto">
          <a:xfrm>
            <a:off x="285728" y="1000100"/>
            <a:ext cx="6286544" cy="778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8152" t="10812" r="29008" b="8635"/>
          <a:stretch>
            <a:fillRect/>
          </a:stretch>
        </p:blipFill>
        <p:spPr bwMode="auto">
          <a:xfrm>
            <a:off x="214290" y="285720"/>
            <a:ext cx="6357982" cy="8501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</cp:revision>
  <dcterms:created xsi:type="dcterms:W3CDTF">2015-06-08T14:05:52Z</dcterms:created>
  <dcterms:modified xsi:type="dcterms:W3CDTF">2015-06-08T14:10:25Z</dcterms:modified>
</cp:coreProperties>
</file>