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8F3B-F55C-4C83-8042-3E0D804493BE}" type="datetimeFigureOut">
              <a:rPr lang="es-MX" smtClean="0"/>
              <a:t>04/09/2015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9FA9-B0C1-492E-A456-D2D4C28CAE4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lomaniacy.pl/grammar-nouns-practise4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ngames.eu/wp-content/uploads/2014/07/possessive_case_I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8418" t="11438" r="30239" b="10797"/>
          <a:stretch>
            <a:fillRect/>
          </a:stretch>
        </p:blipFill>
        <p:spPr bwMode="auto">
          <a:xfrm>
            <a:off x="179512" y="188640"/>
            <a:ext cx="433871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644008" y="2420888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hlinkClick r:id="rId3"/>
              </a:rPr>
              <a:t>http://www.anglomaniacy.pl/grammar-nouns-practise4.htm</a:t>
            </a:r>
            <a:endParaRPr lang="es-MX" sz="2800" dirty="0" smtClean="0"/>
          </a:p>
          <a:p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16" y="78851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link and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possesive</a:t>
            </a:r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case</a:t>
            </a:r>
            <a:endParaRPr lang="es-MX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7680" t="17344" r="28024" b="8829"/>
          <a:stretch>
            <a:fillRect/>
          </a:stretch>
        </p:blipFill>
        <p:spPr bwMode="auto">
          <a:xfrm>
            <a:off x="251520" y="80628"/>
            <a:ext cx="4536504" cy="666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8821" t="19313" r="56816" b="14735"/>
          <a:stretch>
            <a:fillRect/>
          </a:stretch>
        </p:blipFill>
        <p:spPr bwMode="auto">
          <a:xfrm>
            <a:off x="5076056" y="144016"/>
            <a:ext cx="388843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pc</cp:lastModifiedBy>
  <cp:revision>2</cp:revision>
  <dcterms:created xsi:type="dcterms:W3CDTF">2014-09-29T01:30:01Z</dcterms:created>
  <dcterms:modified xsi:type="dcterms:W3CDTF">2015-09-05T01:03:58Z</dcterms:modified>
</cp:coreProperties>
</file>