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157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1093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96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831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608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74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99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72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5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265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881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F1797-B7BD-4809-B6B8-E4D61F52ECC6}" type="datetimeFigureOut">
              <a:rPr lang="es-ES" smtClean="0"/>
              <a:t>08/11/2015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BE577-6A53-4C55-82A9-C5891695DAF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992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.slidesharecdn.com/01-possessivepronounsandadjectives-120709144524-phpapp01/95/01-possessive-pronouns-and-adjectives-1-728.jpg?cb=13418451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96" y="160950"/>
            <a:ext cx="8869900" cy="6652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14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age.slidesharecdn.com/3whose-possessivepronouns-120401153216-phpapp01/95/3-whose-possessive-pronouns-5-728.jpg?cb=13332944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05" y="116632"/>
            <a:ext cx="8424936" cy="36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age.slidesharecdn.com/3whose-possessivepronouns-120401153216-phpapp01/95/3-whose-possessive-pronouns-9-728.jpg?cb=133329443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68"/>
          <a:stretch/>
        </p:blipFill>
        <p:spPr bwMode="auto">
          <a:xfrm>
            <a:off x="251519" y="3861048"/>
            <a:ext cx="8438121" cy="2955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829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lumni.org.br/quiz/faq/img_faq/tab_pronoun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84470"/>
            <a:ext cx="9132912" cy="6368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9206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2</cp:revision>
  <dcterms:created xsi:type="dcterms:W3CDTF">2015-11-08T22:30:31Z</dcterms:created>
  <dcterms:modified xsi:type="dcterms:W3CDTF">2015-11-08T23:06:31Z</dcterms:modified>
</cp:coreProperties>
</file>