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14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38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65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4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80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28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80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69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27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61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D3B97-596F-4FC3-960A-704C202854FD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56BA-8E1C-4675-8F15-8DF7D97A23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27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20697"/>
              </p:ext>
            </p:extLst>
          </p:nvPr>
        </p:nvGraphicFramePr>
        <p:xfrm>
          <a:off x="1691680" y="646544"/>
          <a:ext cx="504056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563"/>
                <a:gridCol w="256299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s-ES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1800" dirty="0" err="1" smtClean="0">
                          <a:solidFill>
                            <a:schemeClr val="bg1"/>
                          </a:solidFill>
                        </a:rPr>
                        <a:t>word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bg1"/>
                          </a:solidFill>
                        </a:rPr>
                        <a:t>Noun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Connection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Replacement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Communication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Arrangement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Invention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Operation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improvement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Production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Protection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Reduction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1886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Complete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following</a:t>
            </a:r>
            <a:r>
              <a:rPr lang="es-ES" sz="2000" b="1" dirty="0" smtClean="0"/>
              <a:t> chart..</a:t>
            </a:r>
            <a:endParaRPr lang="es-ES" sz="20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18833"/>
              </p:ext>
            </p:extLst>
          </p:nvPr>
        </p:nvGraphicFramePr>
        <p:xfrm>
          <a:off x="251520" y="4578076"/>
          <a:ext cx="8640960" cy="1831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57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/>
                        <a:t>Complete </a:t>
                      </a:r>
                      <a:r>
                        <a:rPr lang="es-ES" sz="2000" b="1" dirty="0" err="1" smtClean="0"/>
                        <a:t>the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following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sentences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with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the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nouns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from</a:t>
                      </a:r>
                      <a:r>
                        <a:rPr lang="es-ES" sz="2000" b="1" dirty="0" smtClean="0"/>
                        <a:t> </a:t>
                      </a:r>
                      <a:r>
                        <a:rPr lang="es-ES" sz="2000" b="1" dirty="0" err="1" smtClean="0"/>
                        <a:t>the</a:t>
                      </a:r>
                      <a:r>
                        <a:rPr lang="es-ES" sz="2000" b="1" dirty="0" smtClean="0"/>
                        <a:t> chart..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8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1,-My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grandfather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had</a:t>
                      </a:r>
                      <a:r>
                        <a:rPr lang="es-ES" sz="1600" baseline="0" dirty="0" smtClean="0"/>
                        <a:t> a </a:t>
                      </a:r>
                      <a:r>
                        <a:rPr lang="es-ES" sz="1600" baseline="0" dirty="0" err="1" smtClean="0"/>
                        <a:t>successful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heart</a:t>
                      </a:r>
                      <a:r>
                        <a:rPr lang="es-ES" sz="1600" baseline="0" dirty="0" smtClean="0"/>
                        <a:t>___________ </a:t>
                      </a:r>
                      <a:r>
                        <a:rPr lang="es-ES" sz="1600" baseline="0" dirty="0" err="1" smtClean="0"/>
                        <a:t>yesterday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2,- </a:t>
                      </a:r>
                      <a:r>
                        <a:rPr lang="es-ES" sz="1600" dirty="0" err="1" smtClean="0"/>
                        <a:t>The</a:t>
                      </a:r>
                      <a:r>
                        <a:rPr lang="es-ES" sz="1600" baseline="0" dirty="0" smtClean="0"/>
                        <a:t> internet </a:t>
                      </a:r>
                      <a:r>
                        <a:rPr lang="es-ES" sz="1600" baseline="0" dirty="0" err="1" smtClean="0"/>
                        <a:t>makes</a:t>
                      </a:r>
                      <a:r>
                        <a:rPr lang="es-ES" sz="1600" baseline="0" dirty="0" smtClean="0"/>
                        <a:t> __________________ </a:t>
                      </a:r>
                      <a:r>
                        <a:rPr lang="es-ES" sz="1600" baseline="0" dirty="0" err="1" smtClean="0"/>
                        <a:t>between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people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easier</a:t>
                      </a:r>
                      <a:r>
                        <a:rPr lang="es-ES" sz="1600" baseline="0" dirty="0" smtClean="0"/>
                        <a:t> and </a:t>
                      </a:r>
                      <a:r>
                        <a:rPr lang="es-ES" sz="1600" baseline="0" dirty="0" err="1" smtClean="0"/>
                        <a:t>faster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3,- </a:t>
                      </a:r>
                      <a:r>
                        <a:rPr lang="es-ES" sz="1600" dirty="0" err="1" smtClean="0"/>
                        <a:t>There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is</a:t>
                      </a:r>
                      <a:r>
                        <a:rPr lang="es-ES" sz="1600" dirty="0" smtClean="0"/>
                        <a:t> a 30% </a:t>
                      </a:r>
                      <a:r>
                        <a:rPr lang="es-ES" sz="1600" dirty="0" err="1" smtClean="0"/>
                        <a:t>price</a:t>
                      </a:r>
                      <a:r>
                        <a:rPr lang="es-ES" sz="1600" dirty="0" smtClean="0"/>
                        <a:t> ________ </a:t>
                      </a:r>
                      <a:r>
                        <a:rPr lang="es-ES" sz="1600" dirty="0" err="1" smtClean="0"/>
                        <a:t>on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all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washing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baseline="0" dirty="0" smtClean="0"/>
                        <a:t> machines </a:t>
                      </a:r>
                      <a:r>
                        <a:rPr lang="es-ES" sz="1600" baseline="0" dirty="0" err="1" smtClean="0"/>
                        <a:t>during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sales.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4,- </a:t>
                      </a:r>
                      <a:r>
                        <a:rPr lang="es-ES" sz="1600" dirty="0" err="1" smtClean="0"/>
                        <a:t>Sunscreen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is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neccesary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for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__________________ of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skin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4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44582"/>
              </p:ext>
            </p:extLst>
          </p:nvPr>
        </p:nvGraphicFramePr>
        <p:xfrm>
          <a:off x="1691680" y="646544"/>
          <a:ext cx="504056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563"/>
                <a:gridCol w="256299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Care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Build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Pain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Correct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End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Effective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Comfortable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Success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Help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Home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9512" y="1886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Complete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following</a:t>
            </a:r>
            <a:r>
              <a:rPr lang="es-ES" sz="2000" b="1" dirty="0" smtClean="0"/>
              <a:t> chart..</a:t>
            </a:r>
            <a:endParaRPr lang="es-ES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02537"/>
              </p:ext>
            </p:extLst>
          </p:nvPr>
        </p:nvGraphicFramePr>
        <p:xfrm>
          <a:off x="251520" y="4503012"/>
          <a:ext cx="8640960" cy="216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57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Complete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following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sentences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nouns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chart..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28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1,-Tom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is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an</a:t>
                      </a:r>
                      <a:r>
                        <a:rPr lang="es-ES" sz="1600" baseline="0" dirty="0" smtClean="0"/>
                        <a:t> ____________ he </a:t>
                      </a:r>
                      <a:r>
                        <a:rPr lang="es-ES" sz="1600" baseline="0" dirty="0" err="1" smtClean="0"/>
                        <a:t>doesn`t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know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how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motivate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people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2,- </a:t>
                      </a:r>
                      <a:r>
                        <a:rPr lang="es-ES" sz="1600" dirty="0" err="1" smtClean="0"/>
                        <a:t>If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you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want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to</a:t>
                      </a:r>
                      <a:r>
                        <a:rPr lang="es-ES" sz="1600" dirty="0" smtClean="0"/>
                        <a:t> be _____________ in </a:t>
                      </a:r>
                      <a:r>
                        <a:rPr lang="es-ES" sz="1600" dirty="0" err="1" smtClean="0"/>
                        <a:t>bussiness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you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have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to</a:t>
                      </a:r>
                      <a:r>
                        <a:rPr lang="es-ES" sz="1600" dirty="0" smtClean="0"/>
                        <a:t> plan </a:t>
                      </a:r>
                      <a:r>
                        <a:rPr lang="es-ES" sz="1600" dirty="0" err="1" smtClean="0"/>
                        <a:t>carefully</a:t>
                      </a:r>
                      <a:r>
                        <a:rPr lang="es-ES" sz="1600" dirty="0" smtClean="0"/>
                        <a:t>.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3,- </a:t>
                      </a:r>
                      <a:r>
                        <a:rPr lang="es-ES" sz="1600" dirty="0" err="1" smtClean="0"/>
                        <a:t>Since</a:t>
                      </a:r>
                      <a:r>
                        <a:rPr lang="es-ES" sz="1600" dirty="0" smtClean="0"/>
                        <a:t> he </a:t>
                      </a:r>
                      <a:r>
                        <a:rPr lang="es-ES" sz="1600" dirty="0" err="1" smtClean="0"/>
                        <a:t>lost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his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job</a:t>
                      </a:r>
                      <a:r>
                        <a:rPr lang="es-ES" sz="1600" baseline="0" dirty="0" smtClean="0"/>
                        <a:t> and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bank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took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his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house</a:t>
                      </a:r>
                      <a:r>
                        <a:rPr lang="es-ES" sz="1600" baseline="0" dirty="0" smtClean="0"/>
                        <a:t>, </a:t>
                      </a:r>
                      <a:r>
                        <a:rPr lang="es-ES" sz="1600" baseline="0" dirty="0" err="1" smtClean="0"/>
                        <a:t>kevin</a:t>
                      </a:r>
                      <a:r>
                        <a:rPr lang="es-ES" sz="1600" baseline="0" dirty="0" smtClean="0"/>
                        <a:t> has </a:t>
                      </a:r>
                      <a:r>
                        <a:rPr lang="es-ES" sz="1600" baseline="0" dirty="0" err="1" smtClean="0"/>
                        <a:t>been</a:t>
                      </a:r>
                      <a:r>
                        <a:rPr lang="es-ES" sz="1600" baseline="0" dirty="0" smtClean="0"/>
                        <a:t> __________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4,- </a:t>
                      </a:r>
                      <a:r>
                        <a:rPr lang="es-ES" sz="1600" dirty="0" err="1" smtClean="0"/>
                        <a:t>Contructors</a:t>
                      </a:r>
                      <a:r>
                        <a:rPr lang="es-ES" sz="1600" dirty="0" smtClean="0"/>
                        <a:t> are </a:t>
                      </a:r>
                      <a:r>
                        <a:rPr lang="es-ES" sz="1600" dirty="0" err="1" smtClean="0"/>
                        <a:t>trying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to</a:t>
                      </a:r>
                      <a:r>
                        <a:rPr lang="es-ES" sz="1600" baseline="0" dirty="0" smtClean="0"/>
                        <a:t> ____________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old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building</a:t>
                      </a:r>
                      <a:r>
                        <a:rPr lang="es-ES" sz="1600" baseline="0" dirty="0" smtClean="0"/>
                        <a:t>.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5,- </a:t>
                      </a:r>
                      <a:r>
                        <a:rPr lang="es-ES" sz="1600" dirty="0" err="1" smtClean="0"/>
                        <a:t>If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patients</a:t>
                      </a:r>
                      <a:r>
                        <a:rPr lang="es-ES" sz="1600" dirty="0" smtClean="0"/>
                        <a:t> are </a:t>
                      </a:r>
                      <a:r>
                        <a:rPr lang="es-ES" sz="1600" dirty="0" err="1" smtClean="0"/>
                        <a:t>distracted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dirty="0" err="1" smtClean="0"/>
                        <a:t>anxiety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is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reduced</a:t>
                      </a:r>
                      <a:r>
                        <a:rPr lang="es-ES" sz="1600" dirty="0" smtClean="0"/>
                        <a:t> and </a:t>
                      </a:r>
                      <a:r>
                        <a:rPr lang="es-ES" sz="1600" dirty="0" err="1" smtClean="0"/>
                        <a:t>the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procedure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becomes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less</a:t>
                      </a:r>
                      <a:r>
                        <a:rPr lang="es-ES" sz="1600" dirty="0" smtClean="0"/>
                        <a:t> ______________</a:t>
                      </a:r>
                      <a:endParaRPr lang="es-E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1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572945"/>
              </p:ext>
            </p:extLst>
          </p:nvPr>
        </p:nvGraphicFramePr>
        <p:xfrm>
          <a:off x="1691680" y="885056"/>
          <a:ext cx="5040560" cy="239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563"/>
                <a:gridCol w="256299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Afford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Invent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Biology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Impress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Education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7768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Possible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9512" y="1886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Complete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following</a:t>
            </a:r>
            <a:r>
              <a:rPr lang="es-ES" sz="2000" b="1" dirty="0" smtClean="0"/>
              <a:t> chart..</a:t>
            </a:r>
            <a:endParaRPr lang="es-ES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72342"/>
              </p:ext>
            </p:extLst>
          </p:nvPr>
        </p:nvGraphicFramePr>
        <p:xfrm>
          <a:off x="251520" y="4005064"/>
          <a:ext cx="8640960" cy="207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57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Complete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following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sentences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nouns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 chart..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8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1,-Science </a:t>
                      </a:r>
                      <a:r>
                        <a:rPr lang="es-ES" sz="1600" dirty="0" err="1" smtClean="0"/>
                        <a:t>muesums</a:t>
                      </a:r>
                      <a:r>
                        <a:rPr lang="es-ES" sz="1600" dirty="0" smtClean="0"/>
                        <a:t> are a </a:t>
                      </a:r>
                      <a:r>
                        <a:rPr lang="es-ES" sz="1600" dirty="0" err="1" smtClean="0"/>
                        <a:t>great</a:t>
                      </a:r>
                      <a:r>
                        <a:rPr lang="es-ES" sz="1600" baseline="0" dirty="0" smtClean="0"/>
                        <a:t> and _________ place </a:t>
                      </a:r>
                      <a:r>
                        <a:rPr lang="es-ES" sz="1600" baseline="0" dirty="0" err="1" smtClean="0"/>
                        <a:t>to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visit</a:t>
                      </a:r>
                      <a:r>
                        <a:rPr lang="es-ES" sz="1600" baseline="0" dirty="0" smtClean="0"/>
                        <a:t>.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2,- </a:t>
                      </a:r>
                      <a:r>
                        <a:rPr lang="es-ES" sz="1600" dirty="0" err="1" smtClean="0"/>
                        <a:t>Children</a:t>
                      </a:r>
                      <a:r>
                        <a:rPr lang="es-ES" sz="1600" baseline="0" dirty="0" smtClean="0"/>
                        <a:t> can </a:t>
                      </a:r>
                      <a:r>
                        <a:rPr lang="es-ES" sz="1600" baseline="0" dirty="0" err="1" smtClean="0"/>
                        <a:t>learn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all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about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science</a:t>
                      </a:r>
                      <a:r>
                        <a:rPr lang="es-ES" sz="1600" baseline="0" dirty="0" smtClean="0"/>
                        <a:t>, </a:t>
                      </a:r>
                      <a:r>
                        <a:rPr lang="es-ES" sz="1600" baseline="0" dirty="0" err="1" smtClean="0"/>
                        <a:t>technology</a:t>
                      </a:r>
                      <a:r>
                        <a:rPr lang="es-ES" sz="1600" baseline="0" dirty="0" smtClean="0"/>
                        <a:t> and _____________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3,- </a:t>
                      </a:r>
                      <a:r>
                        <a:rPr lang="es-ES" sz="1600" dirty="0" err="1" smtClean="0"/>
                        <a:t>Many</a:t>
                      </a:r>
                      <a:r>
                        <a:rPr lang="es-ES" sz="1600" dirty="0" smtClean="0"/>
                        <a:t> ______________ </a:t>
                      </a:r>
                      <a:r>
                        <a:rPr lang="es-ES" sz="1600" dirty="0" err="1" smtClean="0"/>
                        <a:t>work</a:t>
                      </a:r>
                      <a:r>
                        <a:rPr lang="es-ES" sz="1600" dirty="0" smtClean="0"/>
                        <a:t> at </a:t>
                      </a:r>
                      <a:r>
                        <a:rPr lang="es-ES" sz="1600" dirty="0" err="1" smtClean="0"/>
                        <a:t>the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Botany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department</a:t>
                      </a:r>
                      <a:r>
                        <a:rPr lang="es-ES" sz="1600" dirty="0" smtClean="0"/>
                        <a:t> of </a:t>
                      </a:r>
                      <a:r>
                        <a:rPr lang="es-ES" sz="1600" dirty="0" err="1" smtClean="0"/>
                        <a:t>the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National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museum</a:t>
                      </a:r>
                      <a:r>
                        <a:rPr lang="es-ES" sz="1600" baseline="0" dirty="0" smtClean="0"/>
                        <a:t> of </a:t>
                      </a:r>
                      <a:r>
                        <a:rPr lang="es-ES" sz="1600" dirty="0" smtClean="0"/>
                        <a:t>Natural </a:t>
                      </a:r>
                      <a:r>
                        <a:rPr lang="es-ES" sz="1600" dirty="0" err="1" smtClean="0"/>
                        <a:t>History</a:t>
                      </a:r>
                      <a:r>
                        <a:rPr lang="es-ES" sz="1600" dirty="0" smtClean="0"/>
                        <a:t>. 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739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4,- </a:t>
                      </a:r>
                      <a:r>
                        <a:rPr lang="es-ES" sz="1600" dirty="0" err="1" smtClean="0"/>
                        <a:t>The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National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Muesum</a:t>
                      </a:r>
                      <a:r>
                        <a:rPr lang="es-ES" sz="1600" baseline="0" dirty="0" smtClean="0"/>
                        <a:t> of </a:t>
                      </a:r>
                      <a:r>
                        <a:rPr lang="es-ES" sz="1600" baseline="0" dirty="0" err="1" smtClean="0"/>
                        <a:t>health</a:t>
                      </a:r>
                      <a:r>
                        <a:rPr lang="es-ES" sz="1600" baseline="0" dirty="0" smtClean="0"/>
                        <a:t> and Medicine </a:t>
                      </a:r>
                      <a:r>
                        <a:rPr lang="es-ES" sz="1600" baseline="0" dirty="0" err="1" smtClean="0"/>
                        <a:t>is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both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beautifula</a:t>
                      </a:r>
                      <a:r>
                        <a:rPr lang="es-ES" sz="1600" baseline="0" dirty="0" smtClean="0"/>
                        <a:t> and __________, uses </a:t>
                      </a:r>
                      <a:r>
                        <a:rPr lang="es-ES" sz="1600" baseline="0" dirty="0" err="1" smtClean="0"/>
                        <a:t>objects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tell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history</a:t>
                      </a:r>
                      <a:r>
                        <a:rPr lang="es-ES" sz="1600" baseline="0" dirty="0" smtClean="0"/>
                        <a:t> of medical </a:t>
                      </a:r>
                      <a:r>
                        <a:rPr lang="es-ES" sz="1600" baseline="0" dirty="0" err="1" smtClean="0"/>
                        <a:t>traditions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across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the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world</a:t>
                      </a:r>
                      <a:r>
                        <a:rPr lang="es-ES" sz="1600" baseline="0" dirty="0" smtClean="0"/>
                        <a:t>.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3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275</Words>
  <Application>Microsoft Office PowerPoint</Application>
  <PresentationFormat>Presentación en pantalla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4</cp:revision>
  <dcterms:created xsi:type="dcterms:W3CDTF">2015-12-01T00:18:51Z</dcterms:created>
  <dcterms:modified xsi:type="dcterms:W3CDTF">2015-12-01T00:56:43Z</dcterms:modified>
</cp:coreProperties>
</file>