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87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46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055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23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15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4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01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33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29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25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22D93-3BB5-4136-B5D9-03ADC8E8BB48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9540-59B5-45F1-B65E-9AE46EA9D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62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67027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Usamos la primera condicional cuando estamos hablando de eventos a futuro que son posibles.</a:t>
            </a:r>
          </a:p>
          <a:p>
            <a:endParaRPr lang="es-MX" dirty="0" smtClean="0"/>
          </a:p>
          <a:p>
            <a:r>
              <a:rPr lang="es-MX" b="1" u="sng" dirty="0" smtClean="0"/>
              <a:t>Estructura:</a:t>
            </a:r>
          </a:p>
          <a:p>
            <a:r>
              <a:rPr lang="es-MX" dirty="0" err="1" smtClean="0"/>
              <a:t>If</a:t>
            </a:r>
            <a:r>
              <a:rPr lang="es-MX" dirty="0" smtClean="0"/>
              <a:t>  (Sí)+ </a:t>
            </a:r>
            <a:r>
              <a:rPr lang="es-MX" dirty="0" err="1" smtClean="0"/>
              <a:t>subject</a:t>
            </a:r>
            <a:r>
              <a:rPr lang="es-MX" dirty="0" smtClean="0"/>
              <a:t> + </a:t>
            </a:r>
            <a:r>
              <a:rPr lang="es-MX" dirty="0" err="1" smtClean="0"/>
              <a:t>present</a:t>
            </a:r>
            <a:r>
              <a:rPr lang="es-MX" dirty="0" smtClean="0"/>
              <a:t> Simple + </a:t>
            </a:r>
            <a:r>
              <a:rPr lang="es-MX" dirty="0" err="1" smtClean="0"/>
              <a:t>complement</a:t>
            </a:r>
            <a:r>
              <a:rPr lang="es-MX" dirty="0" smtClean="0"/>
              <a:t>   + Agregar otra oración utilizando </a:t>
            </a:r>
            <a:r>
              <a:rPr lang="es-MX" dirty="0" err="1" smtClean="0"/>
              <a:t>Will</a:t>
            </a:r>
            <a:r>
              <a:rPr lang="es-MX" dirty="0" smtClean="0"/>
              <a:t> </a:t>
            </a:r>
          </a:p>
          <a:p>
            <a:endParaRPr lang="es-MX" dirty="0"/>
          </a:p>
          <a:p>
            <a:r>
              <a:rPr lang="es-MX" dirty="0" smtClean="0"/>
              <a:t>OR</a:t>
            </a:r>
          </a:p>
          <a:p>
            <a:r>
              <a:rPr lang="es-MX" dirty="0" err="1" smtClean="0"/>
              <a:t>Will</a:t>
            </a:r>
            <a:r>
              <a:rPr lang="es-MX" dirty="0" smtClean="0"/>
              <a:t> + </a:t>
            </a:r>
            <a:r>
              <a:rPr lang="es-MX" dirty="0" err="1" smtClean="0"/>
              <a:t>If</a:t>
            </a:r>
            <a:r>
              <a:rPr lang="es-MX" dirty="0" smtClean="0"/>
              <a:t> + </a:t>
            </a:r>
            <a:r>
              <a:rPr lang="es-MX" dirty="0" err="1" smtClean="0"/>
              <a:t>subject</a:t>
            </a:r>
            <a:r>
              <a:rPr lang="es-MX" dirty="0" smtClean="0"/>
              <a:t>+  Presente simple+ </a:t>
            </a:r>
            <a:r>
              <a:rPr lang="es-MX" smtClean="0"/>
              <a:t>complt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Ejemplos:</a:t>
            </a:r>
          </a:p>
          <a:p>
            <a:r>
              <a:rPr lang="es-MX" dirty="0" smtClean="0"/>
              <a:t>•Lisa </a:t>
            </a:r>
            <a:r>
              <a:rPr lang="es-MX" b="1" dirty="0" err="1" smtClean="0"/>
              <a:t>will</a:t>
            </a:r>
            <a:r>
              <a:rPr lang="es-MX" b="1" dirty="0" smtClean="0"/>
              <a:t> be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happy</a:t>
            </a:r>
            <a:r>
              <a:rPr lang="es-MX" dirty="0" smtClean="0"/>
              <a:t> </a:t>
            </a:r>
            <a:r>
              <a:rPr lang="es-MX" b="1" dirty="0" err="1" smtClean="0"/>
              <a:t>if</a:t>
            </a:r>
            <a:r>
              <a:rPr lang="es-MX" b="1" dirty="0" smtClean="0"/>
              <a:t> </a:t>
            </a:r>
            <a:r>
              <a:rPr lang="es-MX" b="1" dirty="0" err="1" smtClean="0"/>
              <a:t>she</a:t>
            </a:r>
            <a:r>
              <a:rPr lang="es-MX" b="1" dirty="0" smtClean="0"/>
              <a:t> </a:t>
            </a:r>
            <a:r>
              <a:rPr lang="es-MX" b="1" dirty="0" err="1" smtClean="0"/>
              <a:t>wins</a:t>
            </a:r>
            <a:r>
              <a:rPr lang="es-MX" b="1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prize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(Lisa estará muy contenta si gana el premio.) 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</a:t>
            </a:r>
            <a:r>
              <a:rPr lang="es-MX" b="1" dirty="0" err="1" smtClean="0"/>
              <a:t>it</a:t>
            </a:r>
            <a:r>
              <a:rPr lang="es-MX" b="1" dirty="0" smtClean="0"/>
              <a:t> </a:t>
            </a:r>
            <a:r>
              <a:rPr lang="es-MX" b="1" dirty="0" err="1" smtClean="0"/>
              <a:t>rains</a:t>
            </a:r>
            <a:r>
              <a:rPr lang="es-MX" dirty="0" smtClean="0"/>
              <a:t>,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b="1" dirty="0" err="1" smtClean="0"/>
              <a:t>will</a:t>
            </a:r>
            <a:r>
              <a:rPr lang="es-MX" b="1" dirty="0" smtClean="0"/>
              <a:t> </a:t>
            </a:r>
            <a:r>
              <a:rPr lang="es-MX" b="1" dirty="0" err="1" smtClean="0"/>
              <a:t>stay</a:t>
            </a:r>
            <a:r>
              <a:rPr lang="es-MX" b="1" dirty="0" smtClean="0"/>
              <a:t> </a:t>
            </a:r>
            <a:r>
              <a:rPr lang="es-MX" dirty="0" smtClean="0"/>
              <a:t>at home.</a:t>
            </a:r>
          </a:p>
          <a:p>
            <a:r>
              <a:rPr lang="es-MX" dirty="0" smtClean="0"/>
              <a:t> (Si llueve nos quedaremos en casa.) 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b="1" dirty="0" err="1" smtClean="0"/>
              <a:t>will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b="1" dirty="0" smtClean="0"/>
              <a:t>be </a:t>
            </a:r>
            <a:r>
              <a:rPr lang="es-MX" b="1" dirty="0" err="1" smtClean="0"/>
              <a:t>able</a:t>
            </a:r>
            <a:r>
              <a:rPr lang="es-MX" b="1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take</a:t>
            </a:r>
            <a:r>
              <a:rPr lang="es-MX" dirty="0" smtClean="0"/>
              <a:t> </a:t>
            </a:r>
            <a:r>
              <a:rPr lang="es-MX" dirty="0" err="1" smtClean="0"/>
              <a:t>another</a:t>
            </a:r>
            <a:r>
              <a:rPr lang="es-MX" dirty="0" smtClean="0"/>
              <a:t> test </a:t>
            </a:r>
            <a:r>
              <a:rPr lang="es-MX" b="1" dirty="0" err="1" smtClean="0"/>
              <a:t>if</a:t>
            </a:r>
            <a:r>
              <a:rPr lang="es-MX" b="1" dirty="0" smtClean="0"/>
              <a:t> </a:t>
            </a:r>
            <a:r>
              <a:rPr lang="es-MX" b="1" dirty="0" err="1" smtClean="0"/>
              <a:t>you</a:t>
            </a:r>
            <a:r>
              <a:rPr lang="es-MX" b="1" dirty="0" smtClean="0"/>
              <a:t> </a:t>
            </a:r>
            <a:r>
              <a:rPr lang="es-MX" b="1" dirty="0" err="1" smtClean="0"/>
              <a:t>fail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(Siempre podrás presentar otro examen si no pasas.) 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I </a:t>
            </a:r>
            <a:r>
              <a:rPr lang="es-MX" b="1" dirty="0" err="1" smtClean="0"/>
              <a:t>see</a:t>
            </a:r>
            <a:r>
              <a:rPr lang="es-MX" b="1" dirty="0" smtClean="0"/>
              <a:t> </a:t>
            </a:r>
            <a:r>
              <a:rPr lang="es-MX" dirty="0" smtClean="0"/>
              <a:t>Sam, </a:t>
            </a:r>
            <a:r>
              <a:rPr lang="es-MX" b="1" dirty="0" smtClean="0"/>
              <a:t>I </a:t>
            </a:r>
            <a:r>
              <a:rPr lang="es-MX" b="1" dirty="0" err="1" smtClean="0"/>
              <a:t>will</a:t>
            </a:r>
            <a:r>
              <a:rPr lang="es-MX" b="1" dirty="0" smtClean="0"/>
              <a:t> </a:t>
            </a:r>
            <a:r>
              <a:rPr lang="es-MX" b="1" dirty="0" err="1" smtClean="0"/>
              <a:t>ask</a:t>
            </a:r>
            <a:r>
              <a:rPr lang="es-MX" b="1" dirty="0" smtClean="0"/>
              <a:t> </a:t>
            </a:r>
            <a:r>
              <a:rPr lang="es-MX" dirty="0" err="1" smtClean="0"/>
              <a:t>him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give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a </a:t>
            </a:r>
            <a:r>
              <a:rPr lang="es-MX" dirty="0" err="1" smtClean="0"/>
              <a:t>call</a:t>
            </a:r>
            <a:r>
              <a:rPr lang="es-MX" dirty="0" smtClean="0"/>
              <a:t>. </a:t>
            </a:r>
          </a:p>
          <a:p>
            <a:r>
              <a:rPr lang="es-MX" dirty="0" smtClean="0"/>
              <a:t>(Si veo a Sam le pediré que te llame.)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184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100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Usamos la segunda condicional cuando hablamos de eventos a futuro que no son probables.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b="1" u="sng" dirty="0" smtClean="0"/>
              <a:t>Estructura:</a:t>
            </a:r>
          </a:p>
          <a:p>
            <a:r>
              <a:rPr lang="es-MX" dirty="0" err="1" smtClean="0"/>
              <a:t>If</a:t>
            </a:r>
            <a:r>
              <a:rPr lang="es-MX" dirty="0" smtClean="0"/>
              <a:t> + </a:t>
            </a:r>
            <a:r>
              <a:rPr lang="es-MX" dirty="0" err="1" smtClean="0"/>
              <a:t>subject</a:t>
            </a:r>
            <a:r>
              <a:rPr lang="es-MX" dirty="0" smtClean="0"/>
              <a:t>+ Simple </a:t>
            </a:r>
            <a:r>
              <a:rPr lang="es-MX" dirty="0" err="1" smtClean="0"/>
              <a:t>Past</a:t>
            </a:r>
            <a:r>
              <a:rPr lang="es-MX" dirty="0" smtClean="0"/>
              <a:t> + </a:t>
            </a:r>
            <a:r>
              <a:rPr lang="es-MX" dirty="0" err="1" smtClean="0"/>
              <a:t>complement</a:t>
            </a:r>
            <a:r>
              <a:rPr lang="es-MX" dirty="0" smtClean="0"/>
              <a:t> + otra oración utilizando en modal </a:t>
            </a:r>
            <a:r>
              <a:rPr lang="es-MX" dirty="0" err="1" smtClean="0"/>
              <a:t>Would</a:t>
            </a:r>
            <a:r>
              <a:rPr lang="es-MX" dirty="0" smtClean="0"/>
              <a:t> + </a:t>
            </a:r>
            <a:r>
              <a:rPr lang="es-MX" dirty="0" err="1" smtClean="0"/>
              <a:t>verb</a:t>
            </a:r>
            <a:r>
              <a:rPr lang="es-MX" dirty="0" smtClean="0"/>
              <a:t> in base </a:t>
            </a:r>
            <a:r>
              <a:rPr lang="es-MX" dirty="0" err="1" smtClean="0"/>
              <a:t>form</a:t>
            </a:r>
            <a:r>
              <a:rPr lang="es-MX" dirty="0" smtClean="0"/>
              <a:t> (el verbo en español se </a:t>
            </a:r>
            <a:r>
              <a:rPr lang="es-MX" dirty="0" err="1" smtClean="0"/>
              <a:t>conjugaria</a:t>
            </a:r>
            <a:r>
              <a:rPr lang="es-MX" dirty="0" smtClean="0"/>
              <a:t> en RIA) </a:t>
            </a:r>
          </a:p>
          <a:p>
            <a:r>
              <a:rPr lang="es-MX" dirty="0" smtClean="0"/>
              <a:t>Por ejemplo: </a:t>
            </a:r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like</a:t>
            </a:r>
            <a:r>
              <a:rPr lang="es-MX" dirty="0" smtClean="0"/>
              <a:t>: </a:t>
            </a:r>
            <a:r>
              <a:rPr lang="es-MX" dirty="0" err="1" smtClean="0"/>
              <a:t>gustaria</a:t>
            </a:r>
            <a:endParaRPr lang="es-MX" dirty="0" smtClean="0"/>
          </a:p>
          <a:p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study</a:t>
            </a:r>
            <a:r>
              <a:rPr lang="es-MX" dirty="0" smtClean="0"/>
              <a:t>: </a:t>
            </a:r>
            <a:r>
              <a:rPr lang="es-MX" dirty="0" err="1" smtClean="0"/>
              <a:t>estudiaria</a:t>
            </a:r>
            <a:endParaRPr lang="es-MX" dirty="0" smtClean="0"/>
          </a:p>
          <a:p>
            <a:r>
              <a:rPr lang="es-MX" dirty="0" smtClean="0"/>
              <a:t>** el </a:t>
            </a:r>
            <a:r>
              <a:rPr lang="es-MX" dirty="0" err="1" smtClean="0"/>
              <a:t>would</a:t>
            </a:r>
            <a:r>
              <a:rPr lang="es-MX" dirty="0" smtClean="0"/>
              <a:t> no tiene significado solo el verbo con </a:t>
            </a:r>
            <a:r>
              <a:rPr lang="es-MX" dirty="0" err="1" smtClean="0"/>
              <a:t>terminacion</a:t>
            </a:r>
            <a:r>
              <a:rPr lang="es-MX" dirty="0" smtClean="0"/>
              <a:t> RIA</a:t>
            </a:r>
          </a:p>
          <a:p>
            <a:endParaRPr lang="es-MX" dirty="0" smtClean="0"/>
          </a:p>
          <a:p>
            <a:r>
              <a:rPr lang="es-MX" dirty="0" smtClean="0"/>
              <a:t> O</a:t>
            </a:r>
          </a:p>
          <a:p>
            <a:endParaRPr lang="es-MX" dirty="0" smtClean="0"/>
          </a:p>
          <a:p>
            <a:r>
              <a:rPr lang="es-MX" dirty="0" err="1" smtClean="0"/>
              <a:t>Would</a:t>
            </a:r>
            <a:r>
              <a:rPr lang="es-MX" dirty="0" smtClean="0"/>
              <a:t> + Forma básica + </a:t>
            </a:r>
            <a:r>
              <a:rPr lang="es-MX" dirty="0" err="1" smtClean="0"/>
              <a:t>If</a:t>
            </a:r>
            <a:r>
              <a:rPr lang="es-MX" dirty="0" smtClean="0"/>
              <a:t> + </a:t>
            </a:r>
            <a:r>
              <a:rPr lang="es-MX" dirty="0" err="1" smtClean="0"/>
              <a:t>subject</a:t>
            </a:r>
            <a:r>
              <a:rPr lang="es-MX" dirty="0" smtClean="0"/>
              <a:t>+ Pasado simple+ </a:t>
            </a:r>
            <a:r>
              <a:rPr lang="es-MX" dirty="0" err="1" smtClean="0"/>
              <a:t>complement</a:t>
            </a: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Ejemplos:</a:t>
            </a:r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I won </a:t>
            </a:r>
            <a:r>
              <a:rPr lang="es-MX" dirty="0" smtClean="0"/>
              <a:t>a </a:t>
            </a:r>
            <a:r>
              <a:rPr lang="es-MX" dirty="0" err="1" smtClean="0"/>
              <a:t>million</a:t>
            </a:r>
            <a:r>
              <a:rPr lang="es-MX" dirty="0" smtClean="0"/>
              <a:t> </a:t>
            </a:r>
            <a:r>
              <a:rPr lang="es-MX" dirty="0" err="1" smtClean="0"/>
              <a:t>dollars</a:t>
            </a:r>
            <a:r>
              <a:rPr lang="es-MX" dirty="0" smtClean="0"/>
              <a:t>, </a:t>
            </a:r>
            <a:r>
              <a:rPr lang="es-MX" b="1" dirty="0" smtClean="0"/>
              <a:t>I </a:t>
            </a:r>
            <a:r>
              <a:rPr lang="es-MX" b="1" dirty="0" err="1" smtClean="0"/>
              <a:t>would</a:t>
            </a:r>
            <a:r>
              <a:rPr lang="es-MX" b="1" dirty="0" smtClean="0"/>
              <a:t> </a:t>
            </a:r>
            <a:r>
              <a:rPr lang="es-MX" b="1" dirty="0" err="1" smtClean="0"/>
              <a:t>travel</a:t>
            </a:r>
            <a:r>
              <a:rPr lang="es-MX" b="1" dirty="0" smtClean="0"/>
              <a:t> </a:t>
            </a:r>
            <a:r>
              <a:rPr lang="es-MX" dirty="0" err="1" smtClean="0"/>
              <a:t>around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world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(Si ganara un millón de dólares viajaría por el mundo.) </a:t>
            </a:r>
          </a:p>
          <a:p>
            <a:r>
              <a:rPr lang="es-MX" dirty="0" smtClean="0"/>
              <a:t>(Hay una pequeña posibilidad de que realmente ganaría.)</a:t>
            </a:r>
          </a:p>
          <a:p>
            <a:endParaRPr lang="es-MX" dirty="0" smtClean="0"/>
          </a:p>
          <a:p>
            <a:r>
              <a:rPr lang="es-MX" dirty="0" smtClean="0"/>
              <a:t>•</a:t>
            </a:r>
            <a:r>
              <a:rPr lang="es-MX" b="1" dirty="0" err="1" smtClean="0"/>
              <a:t>If</a:t>
            </a:r>
            <a:r>
              <a:rPr lang="es-MX" b="1" dirty="0" smtClean="0"/>
              <a:t> I </a:t>
            </a:r>
            <a:r>
              <a:rPr lang="es-MX" b="1" dirty="0" err="1" smtClean="0"/>
              <a:t>met</a:t>
            </a:r>
            <a:r>
              <a:rPr lang="es-MX" b="1" dirty="0" smtClean="0"/>
              <a:t> </a:t>
            </a:r>
            <a:r>
              <a:rPr lang="es-MX" dirty="0" err="1" smtClean="0"/>
              <a:t>him</a:t>
            </a:r>
            <a:r>
              <a:rPr lang="es-MX" dirty="0" smtClean="0"/>
              <a:t> </a:t>
            </a:r>
            <a:r>
              <a:rPr lang="es-MX" dirty="0" err="1" smtClean="0"/>
              <a:t>again</a:t>
            </a:r>
            <a:r>
              <a:rPr lang="es-MX" dirty="0" smtClean="0"/>
              <a:t>, </a:t>
            </a:r>
            <a:r>
              <a:rPr lang="es-MX" b="1" dirty="0" smtClean="0"/>
              <a:t>I </a:t>
            </a:r>
            <a:r>
              <a:rPr lang="es-MX" b="1" dirty="0" err="1" smtClean="0"/>
              <a:t>would</a:t>
            </a:r>
            <a:r>
              <a:rPr lang="es-MX" b="1" dirty="0" smtClean="0"/>
              <a:t> </a:t>
            </a:r>
            <a:r>
              <a:rPr lang="es-MX" b="1" dirty="0" err="1" smtClean="0"/>
              <a:t>tell</a:t>
            </a:r>
            <a:r>
              <a:rPr lang="es-MX" b="1" dirty="0" smtClean="0"/>
              <a:t> </a:t>
            </a:r>
            <a:r>
              <a:rPr lang="es-MX" dirty="0" err="1" smtClean="0"/>
              <a:t>him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truth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(Si lo volviera a ver le contaría la verdad.)</a:t>
            </a:r>
          </a:p>
          <a:p>
            <a:endParaRPr lang="es-MX" dirty="0" smtClean="0"/>
          </a:p>
          <a:p>
            <a:r>
              <a:rPr lang="es-MX" dirty="0" smtClean="0"/>
              <a:t> (Hay una pequeña posibilidad de que realmente volvería a verlo.)</a:t>
            </a:r>
          </a:p>
        </p:txBody>
      </p:sp>
    </p:spTree>
    <p:extLst>
      <p:ext uri="{BB962C8B-B14F-4D97-AF65-F5344CB8AC3E}">
        <p14:creationId xmlns:p14="http://schemas.microsoft.com/office/powerpoint/2010/main" val="142218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2121" y="692696"/>
            <a:ext cx="6750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•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quit</a:t>
            </a:r>
            <a:r>
              <a:rPr lang="es-MX" dirty="0" smtClean="0"/>
              <a:t> </a:t>
            </a:r>
            <a:r>
              <a:rPr lang="es-MX" dirty="0" err="1" smtClean="0"/>
              <a:t>school</a:t>
            </a:r>
            <a:r>
              <a:rPr lang="es-MX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her</a:t>
            </a:r>
            <a:r>
              <a:rPr lang="es-MX" dirty="0" smtClean="0"/>
              <a:t> </a:t>
            </a:r>
            <a:r>
              <a:rPr lang="es-MX" dirty="0" err="1" smtClean="0"/>
              <a:t>parents</a:t>
            </a:r>
            <a:r>
              <a:rPr lang="es-MX" dirty="0" smtClean="0"/>
              <a:t> </a:t>
            </a:r>
            <a:r>
              <a:rPr lang="es-MX" dirty="0" err="1" smtClean="0"/>
              <a:t>agreed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(Dejaría la escuela si sus padres la dejaran.) </a:t>
            </a:r>
          </a:p>
          <a:p>
            <a:endParaRPr lang="es-MX" dirty="0" smtClean="0"/>
          </a:p>
          <a:p>
            <a:r>
              <a:rPr lang="es-MX" dirty="0" smtClean="0"/>
              <a:t>(No es probable que sus padres estén de acuerdo.)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•I </a:t>
            </a:r>
            <a:r>
              <a:rPr lang="es-MX" dirty="0" err="1" smtClean="0"/>
              <a:t>would</a:t>
            </a:r>
            <a:r>
              <a:rPr lang="es-MX" dirty="0" smtClean="0"/>
              <a:t> be </a:t>
            </a:r>
            <a:r>
              <a:rPr lang="es-MX" dirty="0" err="1" smtClean="0"/>
              <a:t>surprised</a:t>
            </a:r>
            <a:r>
              <a:rPr lang="es-MX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I </a:t>
            </a:r>
            <a:r>
              <a:rPr lang="es-MX" dirty="0" err="1" smtClean="0"/>
              <a:t>saw</a:t>
            </a:r>
            <a:r>
              <a:rPr lang="es-MX" dirty="0" smtClean="0"/>
              <a:t> </a:t>
            </a:r>
            <a:r>
              <a:rPr lang="es-MX" dirty="0" err="1" smtClean="0"/>
              <a:t>pigs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sky</a:t>
            </a:r>
            <a:r>
              <a:rPr lang="es-MX" dirty="0" smtClean="0"/>
              <a:t>.</a:t>
            </a:r>
          </a:p>
          <a:p>
            <a:r>
              <a:rPr lang="es-MX" dirty="0" smtClean="0"/>
              <a:t> (Estaría sorprendido si viera cerdos volando.) </a:t>
            </a:r>
          </a:p>
        </p:txBody>
      </p:sp>
    </p:spTree>
    <p:extLst>
      <p:ext uri="{BB962C8B-B14F-4D97-AF65-F5344CB8AC3E}">
        <p14:creationId xmlns:p14="http://schemas.microsoft.com/office/powerpoint/2010/main" val="4043424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359</Words>
  <Application>Microsoft Office PowerPoint</Application>
  <PresentationFormat>Presentación en pantalla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Karina</cp:lastModifiedBy>
  <cp:revision>8</cp:revision>
  <dcterms:created xsi:type="dcterms:W3CDTF">2015-12-15T03:02:24Z</dcterms:created>
  <dcterms:modified xsi:type="dcterms:W3CDTF">2015-12-15T16:31:34Z</dcterms:modified>
</cp:coreProperties>
</file>