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49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98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91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49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28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02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0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29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61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38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2C61-D1D4-41E7-B638-487AD1427B23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36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52345" r="45857" b="18361"/>
          <a:stretch/>
        </p:blipFill>
        <p:spPr bwMode="auto">
          <a:xfrm>
            <a:off x="4679504" y="188640"/>
            <a:ext cx="44644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5" t="27035" r="28905" b="28706"/>
          <a:stretch/>
        </p:blipFill>
        <p:spPr bwMode="auto">
          <a:xfrm>
            <a:off x="107504" y="116632"/>
            <a:ext cx="45365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21492" r="16371" b="48743"/>
          <a:stretch/>
        </p:blipFill>
        <p:spPr bwMode="auto">
          <a:xfrm>
            <a:off x="179512" y="3645024"/>
            <a:ext cx="8856984" cy="31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16239" r="18523" b="18016"/>
          <a:stretch/>
        </p:blipFill>
        <p:spPr bwMode="auto">
          <a:xfrm>
            <a:off x="179512" y="554"/>
            <a:ext cx="8787067" cy="630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3434" y="6381328"/>
            <a:ext cx="90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>
                <a:solidFill>
                  <a:srgbClr val="0070C0"/>
                </a:solidFill>
              </a:rPr>
              <a:t>Underline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the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future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structures</a:t>
            </a:r>
            <a:r>
              <a:rPr lang="es-ES" sz="1600" b="1" dirty="0" smtClean="0">
                <a:solidFill>
                  <a:srgbClr val="0070C0"/>
                </a:solidFill>
              </a:rPr>
              <a:t> in </a:t>
            </a:r>
            <a:r>
              <a:rPr lang="es-ES" sz="1600" b="1" dirty="0" err="1" smtClean="0">
                <a:solidFill>
                  <a:srgbClr val="0070C0"/>
                </a:solidFill>
              </a:rPr>
              <a:t>the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conversation</a:t>
            </a:r>
            <a:r>
              <a:rPr lang="es-ES" sz="1600" b="1" dirty="0" smtClean="0">
                <a:solidFill>
                  <a:srgbClr val="0070C0"/>
                </a:solidFill>
              </a:rPr>
              <a:t>, </a:t>
            </a:r>
            <a:r>
              <a:rPr lang="es-ES" sz="1600" b="1" dirty="0" err="1" smtClean="0">
                <a:solidFill>
                  <a:srgbClr val="0070C0"/>
                </a:solidFill>
              </a:rPr>
              <a:t>then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read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again</a:t>
            </a:r>
            <a:r>
              <a:rPr lang="es-ES" sz="1600" b="1" dirty="0" smtClean="0">
                <a:solidFill>
                  <a:srgbClr val="0070C0"/>
                </a:solidFill>
              </a:rPr>
              <a:t> and </a:t>
            </a:r>
            <a:r>
              <a:rPr lang="es-ES" sz="1600" b="1" dirty="0" err="1" smtClean="0">
                <a:solidFill>
                  <a:srgbClr val="0070C0"/>
                </a:solidFill>
              </a:rPr>
              <a:t>answer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the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following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questions</a:t>
            </a:r>
            <a:endParaRPr lang="es-E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23806" r="18859" b="19705"/>
          <a:stretch/>
        </p:blipFill>
        <p:spPr bwMode="auto">
          <a:xfrm>
            <a:off x="179512" y="723330"/>
            <a:ext cx="8822812" cy="60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1793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rgbClr val="0070C0"/>
                </a:solidFill>
              </a:rPr>
              <a:t>R</a:t>
            </a:r>
            <a:r>
              <a:rPr lang="es-ES" sz="2000" b="1" dirty="0" err="1" smtClean="0">
                <a:solidFill>
                  <a:srgbClr val="0070C0"/>
                </a:solidFill>
              </a:rPr>
              <a:t>ead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again</a:t>
            </a:r>
            <a:r>
              <a:rPr lang="es-ES" sz="2000" b="1" dirty="0" smtClean="0">
                <a:solidFill>
                  <a:srgbClr val="0070C0"/>
                </a:solidFill>
              </a:rPr>
              <a:t> and </a:t>
            </a:r>
            <a:r>
              <a:rPr lang="es-ES" sz="2000" b="1" dirty="0" err="1" smtClean="0">
                <a:solidFill>
                  <a:srgbClr val="0070C0"/>
                </a:solidFill>
              </a:rPr>
              <a:t>answer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the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following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questions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18467" r="20995" b="21831"/>
          <a:stretch/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18467" r="17128" b="29950"/>
          <a:stretch/>
        </p:blipFill>
        <p:spPr bwMode="auto">
          <a:xfrm>
            <a:off x="89157" y="231261"/>
            <a:ext cx="9019347" cy="622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233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</Words>
  <Application>Microsoft Office PowerPoint</Application>
  <PresentationFormat>Presentación en pantalla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AulaDigital</cp:lastModifiedBy>
  <cp:revision>2</cp:revision>
  <dcterms:created xsi:type="dcterms:W3CDTF">2016-03-24T23:24:49Z</dcterms:created>
  <dcterms:modified xsi:type="dcterms:W3CDTF">2016-07-04T15:32:56Z</dcterms:modified>
</cp:coreProperties>
</file>