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71FC-91BF-4242-B552-1639DF634B3D}" type="datetimeFigureOut">
              <a:rPr lang="es-MX" smtClean="0"/>
              <a:t>04/07/2016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55" t="12422" r="4399" b="15720"/>
          <a:stretch>
            <a:fillRect/>
          </a:stretch>
        </p:blipFill>
        <p:spPr bwMode="auto">
          <a:xfrm>
            <a:off x="107504" y="44624"/>
            <a:ext cx="576064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7786" t="17516" r="7918" b="19485"/>
          <a:stretch>
            <a:fillRect/>
          </a:stretch>
        </p:blipFill>
        <p:spPr bwMode="auto">
          <a:xfrm>
            <a:off x="5940152" y="764704"/>
            <a:ext cx="31318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918" t="29970" r="19903" b="34422"/>
          <a:stretch>
            <a:fillRect/>
          </a:stretch>
        </p:blipFill>
        <p:spPr bwMode="auto">
          <a:xfrm>
            <a:off x="323528" y="836712"/>
            <a:ext cx="57606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65638" y="282134"/>
            <a:ext cx="6782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Arial" pitchFamily="34" charset="0"/>
                <a:cs typeface="Arial" pitchFamily="34" charset="0"/>
              </a:rPr>
              <a:t>B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Read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again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write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BM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Batman, SM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uperman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B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oth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156" t="23250" r="31715" b="42297"/>
          <a:stretch>
            <a:fillRect/>
          </a:stretch>
        </p:blipFill>
        <p:spPr bwMode="auto">
          <a:xfrm>
            <a:off x="6300192" y="1412776"/>
            <a:ext cx="26169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444208" y="3789040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082" t="26203" r="22118" b="44266"/>
          <a:stretch>
            <a:fillRect/>
          </a:stretch>
        </p:blipFill>
        <p:spPr bwMode="auto">
          <a:xfrm>
            <a:off x="683568" y="692696"/>
            <a:ext cx="7272808" cy="224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51520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Think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someone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admire and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present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him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her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Answer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below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 Use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words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box.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3284984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42</Words>
  <Application>Microsoft Office PowerPoint</Application>
  <PresentationFormat>Presentación en pantalla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AulaDigital</cp:lastModifiedBy>
  <cp:revision>3</cp:revision>
  <dcterms:created xsi:type="dcterms:W3CDTF">2015-04-25T22:19:46Z</dcterms:created>
  <dcterms:modified xsi:type="dcterms:W3CDTF">2016-07-04T17:04:40Z</dcterms:modified>
</cp:coreProperties>
</file>