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19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7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30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3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4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21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45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3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4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4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E1B6-EFBF-4007-BBFA-D805335F6DB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0898-001F-44EA-89D9-62A9669465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2272" r="2131" b="20265"/>
          <a:stretch/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3636" r="3551" b="13826"/>
          <a:stretch/>
        </p:blipFill>
        <p:spPr bwMode="auto">
          <a:xfrm>
            <a:off x="179512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1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2500" r="6249" b="12879"/>
          <a:stretch/>
        </p:blipFill>
        <p:spPr bwMode="auto">
          <a:xfrm>
            <a:off x="107505" y="-27384"/>
            <a:ext cx="56166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3541" r="58923" b="45327"/>
          <a:stretch/>
        </p:blipFill>
        <p:spPr bwMode="auto">
          <a:xfrm>
            <a:off x="6012160" y="44624"/>
            <a:ext cx="3024336" cy="25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55300" r="21737" b="12784"/>
          <a:stretch/>
        </p:blipFill>
        <p:spPr bwMode="auto">
          <a:xfrm>
            <a:off x="5940152" y="4725144"/>
            <a:ext cx="309634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8" t="17212" r="4119" b="45327"/>
          <a:stretch/>
        </p:blipFill>
        <p:spPr bwMode="auto">
          <a:xfrm>
            <a:off x="5940152" y="2636912"/>
            <a:ext cx="3024336" cy="21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19603" r="25568" b="21496"/>
          <a:stretch/>
        </p:blipFill>
        <p:spPr bwMode="auto">
          <a:xfrm>
            <a:off x="323528" y="3933056"/>
            <a:ext cx="51125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8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1932" r="2841" b="13637"/>
          <a:stretch/>
        </p:blipFill>
        <p:spPr bwMode="auto">
          <a:xfrm>
            <a:off x="28485" y="116632"/>
            <a:ext cx="90080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2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19697" r="15767" b="14394"/>
          <a:stretch/>
        </p:blipFill>
        <p:spPr bwMode="auto">
          <a:xfrm>
            <a:off x="2051720" y="188640"/>
            <a:ext cx="6858000" cy="48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210126"/>
            <a:ext cx="583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/>
              <a:t>Write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some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questions</a:t>
            </a:r>
            <a:r>
              <a:rPr lang="es-MX" sz="1600" b="1" dirty="0" smtClean="0"/>
              <a:t> in </a:t>
            </a:r>
            <a:r>
              <a:rPr lang="es-MX" sz="1600" b="1" dirty="0" err="1" smtClean="0"/>
              <a:t>present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perfect</a:t>
            </a:r>
            <a:r>
              <a:rPr lang="es-MX" sz="1600" b="1" dirty="0" smtClean="0"/>
              <a:t> (</a:t>
            </a:r>
            <a:r>
              <a:rPr lang="es-MX" sz="1600" b="1" dirty="0" err="1" smtClean="0"/>
              <a:t>giva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an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answer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them</a:t>
            </a:r>
            <a:r>
              <a:rPr lang="es-MX" sz="1600" b="1" dirty="0" smtClean="0"/>
              <a:t>)</a:t>
            </a:r>
            <a:endParaRPr lang="es-ES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422108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166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4</cp:revision>
  <dcterms:created xsi:type="dcterms:W3CDTF">2016-07-05T16:25:32Z</dcterms:created>
  <dcterms:modified xsi:type="dcterms:W3CDTF">2016-07-05T17:39:02Z</dcterms:modified>
</cp:coreProperties>
</file>