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19F94E1-5C83-47C1-B019-519B3C7B097B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76A9C32-FAC6-4114-B390-70122A85DC9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CURRICULUM</a:t>
            </a:r>
            <a:br>
              <a:rPr lang="es-MX" dirty="0" smtClean="0"/>
            </a:br>
            <a:r>
              <a:rPr lang="es-MX" dirty="0" smtClean="0"/>
              <a:t>VITAE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1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s-MX" dirty="0"/>
              <a:t>E</a:t>
            </a:r>
            <a:r>
              <a:rPr lang="es-MX" dirty="0" smtClean="0"/>
              <a:t>n </a:t>
            </a:r>
            <a:r>
              <a:rPr lang="es-MX" dirty="0"/>
              <a:t>este apartado del CV se deben incluir los siguientes datos:</a:t>
            </a:r>
          </a:p>
          <a:p>
            <a:pPr fontAlgn="base"/>
            <a:r>
              <a:rPr lang="es-MX" b="1" dirty="0"/>
              <a:t>Nombre y Apellidos</a:t>
            </a:r>
            <a:endParaRPr lang="es-MX" dirty="0"/>
          </a:p>
          <a:p>
            <a:pPr fontAlgn="base"/>
            <a:r>
              <a:rPr lang="es-MX" b="1" dirty="0"/>
              <a:t>E-mail</a:t>
            </a:r>
            <a:endParaRPr lang="es-MX" dirty="0"/>
          </a:p>
          <a:p>
            <a:pPr fontAlgn="base"/>
            <a:r>
              <a:rPr lang="es-MX" b="1" dirty="0"/>
              <a:t>Teléfonos de contacto</a:t>
            </a:r>
            <a:r>
              <a:rPr lang="es-MX" dirty="0"/>
              <a:t> (fijos y móviles)</a:t>
            </a:r>
          </a:p>
          <a:p>
            <a:pPr fontAlgn="base"/>
            <a:r>
              <a:rPr lang="es-MX" dirty="0"/>
              <a:t>Otra información que puede resultar interesante incluir son:</a:t>
            </a:r>
          </a:p>
          <a:p>
            <a:pPr fontAlgn="base"/>
            <a:r>
              <a:rPr lang="es-MX" b="1" dirty="0"/>
              <a:t>Foto</a:t>
            </a:r>
            <a:endParaRPr lang="es-MX" dirty="0"/>
          </a:p>
          <a:p>
            <a:pPr fontAlgn="base"/>
            <a:r>
              <a:rPr lang="es-MX" b="1" dirty="0"/>
              <a:t>Profesión / puesto de trabajo que te define profesionalmente</a:t>
            </a:r>
            <a:r>
              <a:rPr lang="es-MX" dirty="0"/>
              <a:t>&gt;</a:t>
            </a:r>
          </a:p>
          <a:p>
            <a:pPr fontAlgn="base"/>
            <a:r>
              <a:rPr lang="es-MX" b="1" dirty="0"/>
              <a:t>Fecha de nacimiento / Edad</a:t>
            </a: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Datos personales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588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s-MX" b="1" dirty="0"/>
              <a:t>Nombre del puesto</a:t>
            </a:r>
            <a:endParaRPr lang="es-MX" dirty="0"/>
          </a:p>
          <a:p>
            <a:pPr fontAlgn="base"/>
            <a:r>
              <a:rPr lang="es-MX" b="1" dirty="0"/>
              <a:t>Nombre de la empresa</a:t>
            </a:r>
            <a:endParaRPr lang="es-MX" dirty="0"/>
          </a:p>
          <a:p>
            <a:pPr fontAlgn="base"/>
            <a:r>
              <a:rPr lang="es-MX" b="1" dirty="0"/>
              <a:t>Breve descripción de las funciones más relevantes.</a:t>
            </a:r>
            <a:endParaRPr lang="es-MX" dirty="0"/>
          </a:p>
          <a:p>
            <a:pPr fontAlgn="base"/>
            <a:r>
              <a:rPr lang="es-MX" b="1" dirty="0"/>
              <a:t>Duración en el puesto</a:t>
            </a:r>
            <a:r>
              <a:rPr lang="es-MX" dirty="0"/>
              <a:t> (fechas de inicio y fin)</a:t>
            </a:r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Experiencia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3616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s-MX" b="1" dirty="0" smtClean="0"/>
              <a:t>Formación </a:t>
            </a:r>
            <a:r>
              <a:rPr lang="es-MX" b="1" dirty="0"/>
              <a:t>oficial</a:t>
            </a:r>
            <a:r>
              <a:rPr lang="es-MX" dirty="0"/>
              <a:t> (titulaciones oficiales y programas de máster y postgrado)</a:t>
            </a:r>
          </a:p>
          <a:p>
            <a:pPr fontAlgn="base"/>
            <a:r>
              <a:rPr lang="es-MX" b="1" dirty="0"/>
              <a:t>2. Cursos complementarios</a:t>
            </a:r>
            <a:r>
              <a:rPr lang="es-MX" dirty="0"/>
              <a:t> (formación ocupacional, cursos, seminarios, talleres, etc.)</a:t>
            </a:r>
          </a:p>
          <a:p>
            <a:pPr fontAlgn="base"/>
            <a:r>
              <a:rPr lang="es-MX" dirty="0"/>
              <a:t>Ambas partes deben incluir los siguientes datos:</a:t>
            </a:r>
          </a:p>
          <a:p>
            <a:pPr fontAlgn="base"/>
            <a:r>
              <a:rPr lang="es-MX" b="1" dirty="0"/>
              <a:t>Nombre del título</a:t>
            </a:r>
            <a:endParaRPr lang="es-MX" dirty="0"/>
          </a:p>
          <a:p>
            <a:pPr fontAlgn="base"/>
            <a:r>
              <a:rPr lang="es-MX" b="1" dirty="0"/>
              <a:t>Nombre del centro</a:t>
            </a:r>
            <a:endParaRPr lang="es-MX" dirty="0"/>
          </a:p>
          <a:p>
            <a:pPr fontAlgn="base"/>
            <a:r>
              <a:rPr lang="es-MX" b="1" dirty="0"/>
              <a:t>Fecha en la que se realizaron los estudios</a:t>
            </a:r>
            <a:r>
              <a:rPr lang="es-MX" dirty="0"/>
              <a:t> (inicio y fin)</a:t>
            </a:r>
          </a:p>
          <a:p>
            <a:pPr fontAlgn="base"/>
            <a:r>
              <a:rPr lang="es-MX" b="1" dirty="0"/>
              <a:t>Duración</a:t>
            </a:r>
            <a:endParaRPr lang="es-MX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Formación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51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s-MX" b="1" dirty="0"/>
              <a:t>Nombre de la academia o escuela de</a:t>
            </a:r>
            <a:r>
              <a:rPr lang="es-MX" dirty="0"/>
              <a:t> idiomas</a:t>
            </a:r>
          </a:p>
          <a:p>
            <a:pPr fontAlgn="base"/>
            <a:r>
              <a:rPr lang="es-MX" b="1" dirty="0"/>
              <a:t>Años de estudio</a:t>
            </a:r>
            <a:endParaRPr lang="es-MX" dirty="0"/>
          </a:p>
          <a:p>
            <a:pPr fontAlgn="base"/>
            <a:r>
              <a:rPr lang="es-MX" b="1" dirty="0"/>
              <a:t>Certificados</a:t>
            </a:r>
            <a:r>
              <a:rPr lang="es-MX" dirty="0"/>
              <a:t> obtenidos / </a:t>
            </a:r>
            <a:r>
              <a:rPr lang="es-MX" b="1" dirty="0"/>
              <a:t>Nivel</a:t>
            </a:r>
            <a:r>
              <a:rPr lang="es-MX" dirty="0"/>
              <a:t> de dominio</a:t>
            </a:r>
          </a:p>
          <a:p>
            <a:pPr fontAlgn="base"/>
            <a:r>
              <a:rPr lang="es-MX" b="1" dirty="0"/>
              <a:t>Estancias en el extranjero</a:t>
            </a:r>
            <a:r>
              <a:rPr lang="es-MX" dirty="0"/>
              <a:t> dedicadas al estudio de idiomas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Idiomas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057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s-MX" b="1" dirty="0" smtClean="0"/>
              <a:t>Nombre </a:t>
            </a:r>
            <a:r>
              <a:rPr lang="es-MX" b="1" dirty="0"/>
              <a:t>de la aplicación / lenguaje de programación</a:t>
            </a:r>
            <a:endParaRPr lang="es-MX" dirty="0"/>
          </a:p>
          <a:p>
            <a:pPr fontAlgn="base"/>
            <a:r>
              <a:rPr lang="es-MX" b="1" dirty="0"/>
              <a:t>Nivel de los conocimientos</a:t>
            </a:r>
            <a:endParaRPr lang="es-MX" dirty="0"/>
          </a:p>
          <a:p>
            <a:pPr fontAlgn="base"/>
            <a:r>
              <a:rPr lang="es-MX" b="1" dirty="0"/>
              <a:t>Certificados o diplomas</a:t>
            </a:r>
            <a:r>
              <a:rPr lang="es-MX" dirty="0"/>
              <a:t> que acrediten tu formación en el área informática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Informática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6804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</TotalTime>
  <Words>69</Words>
  <Application>Microsoft Office PowerPoint</Application>
  <PresentationFormat>Presentación en pantalla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Cartoné</vt:lpstr>
      <vt:lpstr>CURRICULUM VITAE</vt:lpstr>
      <vt:lpstr>Datos personales</vt:lpstr>
      <vt:lpstr>Experiencia </vt:lpstr>
      <vt:lpstr>Formación</vt:lpstr>
      <vt:lpstr>Idiomas</vt:lpstr>
      <vt:lpstr>Informática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Lapenep</dc:creator>
  <cp:lastModifiedBy>Usuario</cp:lastModifiedBy>
  <cp:revision>2</cp:revision>
  <dcterms:created xsi:type="dcterms:W3CDTF">2016-06-28T16:10:03Z</dcterms:created>
  <dcterms:modified xsi:type="dcterms:W3CDTF">2016-07-08T12:48:06Z</dcterms:modified>
</cp:coreProperties>
</file>