
<file path=[Content_Types].xml><?xml version="1.0" encoding="utf-8"?>
<Types xmlns="http://schemas.openxmlformats.org/package/2006/content-types">
  <Default Extension="png" ContentType="image/png"/>
  <Default Extension="bin" ContentType="application/vnd.ms-office.activeX"/>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ctiveX/activeX1.xml" ContentType="application/vnd.ms-office.activeX+xml"/>
  <Override PartName="/ppt/activeX/activeX2.xml" ContentType="application/vnd.ms-office.activeX+xml"/>
  <Override PartName="/ppt/activeX/activeX3.xml" ContentType="application/vnd.ms-office.activeX+xml"/>
  <Override PartName="/ppt/activeX/activeX4.xml" ContentType="application/vnd.ms-office.activeX+xml"/>
  <Override PartName="/ppt/activeX/activeX5.xml" ContentType="application/vnd.ms-office.activeX+xml"/>
  <Override PartName="/ppt/activeX/activeX6.xml" ContentType="application/vnd.ms-office.activeX+xml"/>
  <Override PartName="/ppt/activeX/activeX7.xml" ContentType="application/vnd.ms-office.activeX+xml"/>
  <Override PartName="/ppt/activeX/activeX8.xml" ContentType="application/vnd.ms-office.activeX+xml"/>
  <Override PartName="/ppt/activeX/activeX9.xml" ContentType="application/vnd.ms-office.activeX+xml"/>
  <Override PartName="/ppt/activeX/activeX10.xml" ContentType="application/vnd.ms-office.activeX+xml"/>
  <Override PartName="/ppt/activeX/activeX11.xml" ContentType="application/vnd.ms-office.activeX+xml"/>
  <Override PartName="/ppt/activeX/activeX12.xml" ContentType="application/vnd.ms-office.activeX+xml"/>
  <Override PartName="/ppt/activeX/activeX13.xml" ContentType="application/vnd.ms-office.activeX+xml"/>
  <Override PartName="/ppt/activeX/activeX14.xml" ContentType="application/vnd.ms-office.activeX+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4" r:id="rId3"/>
    <p:sldId id="256" r:id="rId4"/>
    <p:sldId id="261" r:id="rId5"/>
    <p:sldId id="265" r:id="rId6"/>
    <p:sldId id="257" r:id="rId7"/>
    <p:sldId id="262" r:id="rId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051" y="-10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10.xml.rels><?xml version="1.0" encoding="UTF-8" standalone="yes"?>
<Relationships xmlns="http://schemas.openxmlformats.org/package/2006/relationships"><Relationship Id="rId1" Type="http://schemas.microsoft.com/office/2006/relationships/activeXControlBinary" Target="activeX10.bin"/></Relationships>
</file>

<file path=ppt/activeX/_rels/activeX11.xml.rels><?xml version="1.0" encoding="UTF-8" standalone="yes"?>
<Relationships xmlns="http://schemas.openxmlformats.org/package/2006/relationships"><Relationship Id="rId1" Type="http://schemas.microsoft.com/office/2006/relationships/activeXControlBinary" Target="activeX11.bin"/></Relationships>
</file>

<file path=ppt/activeX/_rels/activeX12.xml.rels><?xml version="1.0" encoding="UTF-8" standalone="yes"?>
<Relationships xmlns="http://schemas.openxmlformats.org/package/2006/relationships"><Relationship Id="rId1" Type="http://schemas.microsoft.com/office/2006/relationships/activeXControlBinary" Target="activeX12.bin"/></Relationships>
</file>

<file path=ppt/activeX/_rels/activeX13.xml.rels><?xml version="1.0" encoding="UTF-8" standalone="yes"?>
<Relationships xmlns="http://schemas.openxmlformats.org/package/2006/relationships"><Relationship Id="rId1" Type="http://schemas.microsoft.com/office/2006/relationships/activeXControlBinary" Target="activeX13.bin"/></Relationships>
</file>

<file path=ppt/activeX/_rels/activeX14.xml.rels><?xml version="1.0" encoding="UTF-8" standalone="yes"?>
<Relationships xmlns="http://schemas.openxmlformats.org/package/2006/relationships"><Relationship Id="rId1" Type="http://schemas.microsoft.com/office/2006/relationships/activeXControlBinary" Target="activeX14.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_rels/activeX6.xml.rels><?xml version="1.0" encoding="UTF-8" standalone="yes"?>
<Relationships xmlns="http://schemas.openxmlformats.org/package/2006/relationships"><Relationship Id="rId1" Type="http://schemas.microsoft.com/office/2006/relationships/activeXControlBinary" Target="activeX6.bin"/></Relationships>
</file>

<file path=ppt/activeX/_rels/activeX7.xml.rels><?xml version="1.0" encoding="UTF-8" standalone="yes"?>
<Relationships xmlns="http://schemas.openxmlformats.org/package/2006/relationships"><Relationship Id="rId1" Type="http://schemas.microsoft.com/office/2006/relationships/activeXControlBinary" Target="activeX7.bin"/></Relationships>
</file>

<file path=ppt/activeX/_rels/activeX8.xml.rels><?xml version="1.0" encoding="UTF-8" standalone="yes"?>
<Relationships xmlns="http://schemas.openxmlformats.org/package/2006/relationships"><Relationship Id="rId1" Type="http://schemas.microsoft.com/office/2006/relationships/activeXControlBinary" Target="activeX8.bin"/></Relationships>
</file>

<file path=ppt/activeX/_rels/activeX9.xml.rels><?xml version="1.0" encoding="UTF-8" standalone="yes"?>
<Relationships xmlns="http://schemas.openxmlformats.org/package/2006/relationships"><Relationship Id="rId1" Type="http://schemas.microsoft.com/office/2006/relationships/activeXControlBinary" Target="activeX9.bin"/></Relationships>
</file>

<file path=ppt/activeX/activeX1.xml><?xml version="1.0" encoding="utf-8"?>
<ax:ocx xmlns:ax="http://schemas.microsoft.com/office/2006/activeX" xmlns:r="http://schemas.openxmlformats.org/officeDocument/2006/relationships" ax:classid="{5512D11A-5CC6-11CF-8D67-00AA00BDCE1D}" ax:persistence="persistStream" r:id="rId1"/>
</file>

<file path=ppt/activeX/activeX10.xml><?xml version="1.0" encoding="utf-8"?>
<ax:ocx xmlns:ax="http://schemas.microsoft.com/office/2006/activeX" xmlns:r="http://schemas.openxmlformats.org/officeDocument/2006/relationships" ax:classid="{5512D11A-5CC6-11CF-8D67-00AA00BDCE1D}" ax:persistence="persistStream" r:id="rId1"/>
</file>

<file path=ppt/activeX/activeX11.xml><?xml version="1.0" encoding="utf-8"?>
<ax:ocx xmlns:ax="http://schemas.microsoft.com/office/2006/activeX" xmlns:r="http://schemas.openxmlformats.org/officeDocument/2006/relationships" ax:classid="{5512D110-5CC6-11CF-8D67-00AA00BDCE1D}" ax:persistence="persistStream" r:id="rId1"/>
</file>

<file path=ppt/activeX/activeX12.xml><?xml version="1.0" encoding="utf-8"?>
<ax:ocx xmlns:ax="http://schemas.microsoft.com/office/2006/activeX" xmlns:r="http://schemas.openxmlformats.org/officeDocument/2006/relationships" ax:classid="{5512D110-5CC6-11CF-8D67-00AA00BDCE1D}" ax:persistence="persistStream" r:id="rId1"/>
</file>

<file path=ppt/activeX/activeX13.xml><?xml version="1.0" encoding="utf-8"?>
<ax:ocx xmlns:ax="http://schemas.microsoft.com/office/2006/activeX" xmlns:r="http://schemas.openxmlformats.org/officeDocument/2006/relationships" ax:classid="{5512D11A-5CC6-11CF-8D67-00AA00BDCE1D}" ax:persistence="persistStream" r:id="rId1"/>
</file>

<file path=ppt/activeX/activeX14.xml><?xml version="1.0" encoding="utf-8"?>
<ax:ocx xmlns:ax="http://schemas.microsoft.com/office/2006/activeX" xmlns:r="http://schemas.openxmlformats.org/officeDocument/2006/relationships" ax:classid="{5512D110-5CC6-11CF-8D67-00AA00BDCE1D}" ax:persistence="persistStream" r:id="rId1"/>
</file>

<file path=ppt/activeX/activeX2.xml><?xml version="1.0" encoding="utf-8"?>
<ax:ocx xmlns:ax="http://schemas.microsoft.com/office/2006/activeX" xmlns:r="http://schemas.openxmlformats.org/officeDocument/2006/relationships" ax:classid="{5512D110-5CC6-11CF-8D67-00AA00BDCE1D}" ax:persistence="persistStream" r:id="rId1"/>
</file>

<file path=ppt/activeX/activeX3.xml><?xml version="1.0" encoding="utf-8"?>
<ax:ocx xmlns:ax="http://schemas.microsoft.com/office/2006/activeX" xmlns:r="http://schemas.openxmlformats.org/officeDocument/2006/relationships" ax:classid="{5512D110-5CC6-11CF-8D67-00AA00BDCE1D}" ax:persistence="persistStream" r:id="rId1"/>
</file>

<file path=ppt/activeX/activeX4.xml><?xml version="1.0" encoding="utf-8"?>
<ax:ocx xmlns:ax="http://schemas.microsoft.com/office/2006/activeX" xmlns:r="http://schemas.openxmlformats.org/officeDocument/2006/relationships" ax:classid="{5512D11A-5CC6-11CF-8D67-00AA00BDCE1D}" ax:persistence="persistStream" r:id="rId1"/>
</file>

<file path=ppt/activeX/activeX5.xml><?xml version="1.0" encoding="utf-8"?>
<ax:ocx xmlns:ax="http://schemas.microsoft.com/office/2006/activeX" xmlns:r="http://schemas.openxmlformats.org/officeDocument/2006/relationships" ax:classid="{5512D110-5CC6-11CF-8D67-00AA00BDCE1D}" ax:persistence="persistStream" r:id="rId1"/>
</file>

<file path=ppt/activeX/activeX6.xml><?xml version="1.0" encoding="utf-8"?>
<ax:ocx xmlns:ax="http://schemas.microsoft.com/office/2006/activeX" xmlns:r="http://schemas.openxmlformats.org/officeDocument/2006/relationships" ax:classid="{5512D110-5CC6-11CF-8D67-00AA00BDCE1D}" ax:persistence="persistStream" r:id="rId1"/>
</file>

<file path=ppt/activeX/activeX7.xml><?xml version="1.0" encoding="utf-8"?>
<ax:ocx xmlns:ax="http://schemas.microsoft.com/office/2006/activeX" xmlns:r="http://schemas.openxmlformats.org/officeDocument/2006/relationships" ax:classid="{5512D11A-5CC6-11CF-8D67-00AA00BDCE1D}" ax:persistence="persistStream" r:id="rId1"/>
</file>

<file path=ppt/activeX/activeX8.xml><?xml version="1.0" encoding="utf-8"?>
<ax:ocx xmlns:ax="http://schemas.microsoft.com/office/2006/activeX" xmlns:r="http://schemas.openxmlformats.org/officeDocument/2006/relationships" ax:classid="{5512D110-5CC6-11CF-8D67-00AA00BDCE1D}" ax:persistence="persistStream" r:id="rId1"/>
</file>

<file path=ppt/activeX/activeX9.xml><?xml version="1.0" encoding="utf-8"?>
<ax:ocx xmlns:ax="http://schemas.microsoft.com/office/2006/activeX" xmlns:r="http://schemas.openxmlformats.org/officeDocument/2006/relationships" ax:classid="{5512D110-5CC6-11CF-8D67-00AA00BDCE1D}" ax:persistence="persistStream" r:id="rId1"/>
</file>

<file path=ppt/drawings/_rels/vmlDrawing1.v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image" Target="../media/image6.wmf"/><Relationship Id="rId7" Type="http://schemas.openxmlformats.org/officeDocument/2006/relationships/image" Target="../media/image10.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5" Type="http://schemas.openxmlformats.org/officeDocument/2006/relationships/image" Target="../media/image8.wmf"/><Relationship Id="rId10" Type="http://schemas.openxmlformats.org/officeDocument/2006/relationships/image" Target="../media/image13.wmf"/><Relationship Id="rId4" Type="http://schemas.openxmlformats.org/officeDocument/2006/relationships/image" Target="../media/image7.wmf"/><Relationship Id="rId9" Type="http://schemas.openxmlformats.org/officeDocument/2006/relationships/image" Target="../media/image1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06/09/2016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06/09/2016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06/09/2016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06/09/2016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109B6A9-03D0-4DB5-B524-3509D245CCC9}" type="datetimeFigureOut">
              <a:rPr lang="es-ES" smtClean="0"/>
              <a:pPr/>
              <a:t>06/09/2016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5109B6A9-03D0-4DB5-B524-3509D245CCC9}" type="datetimeFigureOut">
              <a:rPr lang="es-ES" smtClean="0"/>
              <a:pPr/>
              <a:t>06/09/2016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5109B6A9-03D0-4DB5-B524-3509D245CCC9}" type="datetimeFigureOut">
              <a:rPr lang="es-ES" smtClean="0"/>
              <a:pPr/>
              <a:t>06/09/2016</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5109B6A9-03D0-4DB5-B524-3509D245CCC9}" type="datetimeFigureOut">
              <a:rPr lang="es-ES" smtClean="0"/>
              <a:pPr/>
              <a:t>06/09/2016</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109B6A9-03D0-4DB5-B524-3509D245CCC9}" type="datetimeFigureOut">
              <a:rPr lang="es-ES" smtClean="0"/>
              <a:pPr/>
              <a:t>06/09/2016</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06/09/2016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06/09/2016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09B6A9-03D0-4DB5-B524-3509D245CCC9}" type="datetimeFigureOut">
              <a:rPr lang="es-ES" smtClean="0"/>
              <a:pPr/>
              <a:t>06/09/2016</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D66450-B46D-493B-A235-3C34FFD84C38}"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control" Target="../activeX/activeX7.xml"/><Relationship Id="rId13" Type="http://schemas.openxmlformats.org/officeDocument/2006/relationships/control" Target="../activeX/activeX12.xml"/><Relationship Id="rId18" Type="http://schemas.openxmlformats.org/officeDocument/2006/relationships/image" Target="../media/image15.wmf"/><Relationship Id="rId26" Type="http://schemas.openxmlformats.org/officeDocument/2006/relationships/image" Target="../media/image23.wmf"/><Relationship Id="rId3" Type="http://schemas.openxmlformats.org/officeDocument/2006/relationships/control" Target="../activeX/activeX2.xml"/><Relationship Id="rId21" Type="http://schemas.openxmlformats.org/officeDocument/2006/relationships/image" Target="../media/image18.wmf"/><Relationship Id="rId7" Type="http://schemas.openxmlformats.org/officeDocument/2006/relationships/control" Target="../activeX/activeX6.xml"/><Relationship Id="rId12" Type="http://schemas.openxmlformats.org/officeDocument/2006/relationships/control" Target="../activeX/activeX11.xml"/><Relationship Id="rId17" Type="http://schemas.openxmlformats.org/officeDocument/2006/relationships/image" Target="../media/image14.wmf"/><Relationship Id="rId25" Type="http://schemas.openxmlformats.org/officeDocument/2006/relationships/image" Target="../media/image22.wmf"/><Relationship Id="rId2" Type="http://schemas.openxmlformats.org/officeDocument/2006/relationships/control" Target="../activeX/activeX1.xml"/><Relationship Id="rId16" Type="http://schemas.openxmlformats.org/officeDocument/2006/relationships/slideLayout" Target="../slideLayouts/slideLayout1.xml"/><Relationship Id="rId20" Type="http://schemas.openxmlformats.org/officeDocument/2006/relationships/image" Target="../media/image17.wmf"/><Relationship Id="rId1" Type="http://schemas.openxmlformats.org/officeDocument/2006/relationships/vmlDrawing" Target="../drawings/vmlDrawing1.vml"/><Relationship Id="rId6" Type="http://schemas.openxmlformats.org/officeDocument/2006/relationships/control" Target="../activeX/activeX5.xml"/><Relationship Id="rId11" Type="http://schemas.openxmlformats.org/officeDocument/2006/relationships/control" Target="../activeX/activeX10.xml"/><Relationship Id="rId24" Type="http://schemas.openxmlformats.org/officeDocument/2006/relationships/image" Target="../media/image21.wmf"/><Relationship Id="rId5" Type="http://schemas.openxmlformats.org/officeDocument/2006/relationships/control" Target="../activeX/activeX4.xml"/><Relationship Id="rId15" Type="http://schemas.openxmlformats.org/officeDocument/2006/relationships/control" Target="../activeX/activeX14.xml"/><Relationship Id="rId23" Type="http://schemas.openxmlformats.org/officeDocument/2006/relationships/image" Target="../media/image20.wmf"/><Relationship Id="rId10" Type="http://schemas.openxmlformats.org/officeDocument/2006/relationships/control" Target="../activeX/activeX9.xml"/><Relationship Id="rId19" Type="http://schemas.openxmlformats.org/officeDocument/2006/relationships/image" Target="../media/image16.wmf"/><Relationship Id="rId4" Type="http://schemas.openxmlformats.org/officeDocument/2006/relationships/control" Target="../activeX/activeX3.xml"/><Relationship Id="rId9" Type="http://schemas.openxmlformats.org/officeDocument/2006/relationships/control" Target="../activeX/activeX8.xml"/><Relationship Id="rId14" Type="http://schemas.openxmlformats.org/officeDocument/2006/relationships/control" Target="../activeX/activeX13.xml"/><Relationship Id="rId22" Type="http://schemas.openxmlformats.org/officeDocument/2006/relationships/image" Target="../media/image19.wmf"/></Relationships>
</file>

<file path=ppt/slides/_rels/slide4.xml.rels><?xml version="1.0" encoding="UTF-8" standalone="yes"?>
<Relationships xmlns="http://schemas.openxmlformats.org/package/2006/relationships"><Relationship Id="rId2" Type="http://schemas.openxmlformats.org/officeDocument/2006/relationships/image" Target="../media/image2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1"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0" name="Picture 2"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2" name="Picture 4"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57150"/>
          </a:xfrm>
          <a:prstGeom prst="rect">
            <a:avLst/>
          </a:prstGeom>
          <a:noFill/>
        </p:spPr>
      </p:pic>
      <p:pic>
        <p:nvPicPr>
          <p:cNvPr id="17413" name="Picture 5"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4" name="Picture 6"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381000" cy="95250"/>
          </a:xfrm>
          <a:prstGeom prst="rect">
            <a:avLst/>
          </a:prstGeom>
          <a:noFill/>
        </p:spPr>
      </p:pic>
      <p:pic>
        <p:nvPicPr>
          <p:cNvPr id="17415" name="Picture 7"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0" cy="9525"/>
          </a:xfrm>
          <a:prstGeom prst="rect">
            <a:avLst/>
          </a:prstGeom>
          <a:noFill/>
        </p:spPr>
      </p:pic>
      <p:pic>
        <p:nvPicPr>
          <p:cNvPr id="17416" name="Picture 8"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7" name="Picture 9"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8" name="Picture 10"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381000"/>
          </a:xfrm>
          <a:prstGeom prst="rect">
            <a:avLst/>
          </a:prstGeom>
          <a:noFill/>
        </p:spPr>
      </p:pic>
      <p:sp>
        <p:nvSpPr>
          <p:cNvPr id="13" name="12 Rectángulo"/>
          <p:cNvSpPr/>
          <p:nvPr/>
        </p:nvSpPr>
        <p:spPr>
          <a:xfrm>
            <a:off x="214282" y="203156"/>
            <a:ext cx="8786874" cy="1569660"/>
          </a:xfrm>
          <a:prstGeom prst="rect">
            <a:avLst/>
          </a:prstGeom>
        </p:spPr>
        <p:txBody>
          <a:bodyPr wrap="square">
            <a:spAutoFit/>
          </a:bodyPr>
          <a:lstStyle/>
          <a:p>
            <a:r>
              <a:rPr lang="en-US" sz="2400" dirty="0" smtClean="0"/>
              <a:t> </a:t>
            </a:r>
            <a:r>
              <a:rPr lang="en-US" sz="2400" b="1" dirty="0" smtClean="0">
                <a:solidFill>
                  <a:srgbClr val="00B050"/>
                </a:solidFill>
              </a:rPr>
              <a:t>USED TO…</a:t>
            </a:r>
            <a:r>
              <a:rPr lang="en-US" sz="2400" dirty="0" smtClean="0"/>
              <a:t>    </a:t>
            </a:r>
          </a:p>
          <a:p>
            <a:r>
              <a:rPr lang="en-US" sz="2400" dirty="0" smtClean="0"/>
              <a:t> It refers to past habits and states. If we say that somebody used to do something, we mean that some time ago he was in the habit of doing this, but he no longer does it now. </a:t>
            </a:r>
          </a:p>
        </p:txBody>
      </p:sp>
      <p:pic>
        <p:nvPicPr>
          <p:cNvPr id="14" name="Picture 2" descr="http://www.problogger.net/wp-content/santablog.jpg"/>
          <p:cNvPicPr>
            <a:picLocks noChangeAspect="1" noChangeArrowheads="1"/>
          </p:cNvPicPr>
          <p:nvPr/>
        </p:nvPicPr>
        <p:blipFill>
          <a:blip r:embed="rId3"/>
          <a:srcRect l="6334" t="8370" r="8145" b="6109"/>
          <a:stretch>
            <a:fillRect/>
          </a:stretch>
        </p:blipFill>
        <p:spPr bwMode="auto">
          <a:xfrm>
            <a:off x="4644008" y="1340768"/>
            <a:ext cx="4320480" cy="5440908"/>
          </a:xfrm>
          <a:prstGeom prst="rect">
            <a:avLst/>
          </a:prstGeom>
          <a:noFill/>
        </p:spPr>
      </p:pic>
      <p:sp>
        <p:nvSpPr>
          <p:cNvPr id="15" name="14 Rectángulo"/>
          <p:cNvSpPr/>
          <p:nvPr/>
        </p:nvSpPr>
        <p:spPr>
          <a:xfrm>
            <a:off x="357158" y="2357430"/>
            <a:ext cx="4572000" cy="3785652"/>
          </a:xfrm>
          <a:prstGeom prst="rect">
            <a:avLst/>
          </a:prstGeom>
        </p:spPr>
        <p:txBody>
          <a:bodyPr wrap="square">
            <a:spAutoFit/>
          </a:bodyPr>
          <a:lstStyle/>
          <a:p>
            <a:r>
              <a:rPr lang="en-US" sz="2000" dirty="0" smtClean="0"/>
              <a:t>Here are some examples:</a:t>
            </a:r>
          </a:p>
          <a:p>
            <a:endParaRPr lang="en-US" sz="2000" b="1" dirty="0" smtClean="0">
              <a:solidFill>
                <a:srgbClr val="00B050"/>
              </a:solidFill>
            </a:endParaRPr>
          </a:p>
          <a:p>
            <a:r>
              <a:rPr lang="en-US" sz="2000" b="1" dirty="0" smtClean="0">
                <a:solidFill>
                  <a:srgbClr val="00B050"/>
                </a:solidFill>
              </a:rPr>
              <a:t>'I used to smoke </a:t>
            </a:r>
            <a:r>
              <a:rPr lang="en-US" sz="2000" dirty="0" smtClean="0"/>
              <a:t>30 cigarettes a day, but I gave up when I became convinced that smoking causes cancer.'</a:t>
            </a:r>
          </a:p>
          <a:p>
            <a:endParaRPr lang="en-US" sz="2000" dirty="0" smtClean="0"/>
          </a:p>
          <a:p>
            <a:r>
              <a:rPr lang="en-US" sz="2000" b="1" dirty="0" smtClean="0">
                <a:solidFill>
                  <a:srgbClr val="00B050"/>
                </a:solidFill>
              </a:rPr>
              <a:t>'I didn't use to like football</a:t>
            </a:r>
            <a:r>
              <a:rPr lang="en-US" sz="2000" dirty="0" smtClean="0"/>
              <a:t>, but now I'm getting interested in it.' </a:t>
            </a:r>
          </a:p>
          <a:p>
            <a:endParaRPr lang="en-US" sz="2000" dirty="0" smtClean="0"/>
          </a:p>
          <a:p>
            <a:r>
              <a:rPr lang="en-US" sz="2000" b="1" dirty="0" smtClean="0">
                <a:solidFill>
                  <a:srgbClr val="00B050"/>
                </a:solidFill>
              </a:rPr>
              <a:t>'Didn't he use to be vegetarian?' </a:t>
            </a:r>
            <a:r>
              <a:rPr lang="en-US" sz="2000" dirty="0" smtClean="0"/>
              <a:t>'Yes, he did, but he started eating meat last winter and now he's a real carnivore.' </a:t>
            </a:r>
            <a:endParaRPr lang="es-E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engames.eu/wp-content/uploads/2014/02/Used-to-mind-map.pn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extLst>
      <p:ext uri="{BB962C8B-B14F-4D97-AF65-F5344CB8AC3E}">
        <p14:creationId xmlns:p14="http://schemas.microsoft.com/office/powerpoint/2010/main" val="29280748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899592" y="1114286"/>
            <a:ext cx="7072346" cy="3754874"/>
          </a:xfrm>
          <a:prstGeom prst="rect">
            <a:avLst/>
          </a:prstGeom>
        </p:spPr>
        <p:txBody>
          <a:bodyPr wrap="square">
            <a:spAutoFit/>
          </a:bodyPr>
          <a:lstStyle/>
          <a:p>
            <a:r>
              <a:rPr lang="en-US" sz="1700" dirty="0" smtClean="0"/>
              <a:t>1) I </a:t>
            </a:r>
            <a:r>
              <a:rPr lang="en-US" sz="1700" dirty="0" smtClean="0"/>
              <a:t>/ live in a flat when I was a child. </a:t>
            </a:r>
          </a:p>
          <a:p>
            <a:r>
              <a:rPr lang="en-US" sz="1700" dirty="0" smtClean="0"/>
              <a:t>.  </a:t>
            </a:r>
          </a:p>
          <a:p>
            <a:r>
              <a:rPr lang="en-US" sz="1700" dirty="0" smtClean="0"/>
              <a:t> </a:t>
            </a:r>
          </a:p>
          <a:p>
            <a:r>
              <a:rPr lang="en-US" sz="1700" dirty="0" smtClean="0"/>
              <a:t>2) We / go to the beach every summer? </a:t>
            </a:r>
          </a:p>
          <a:p>
            <a:r>
              <a:rPr lang="en-US" sz="1700" dirty="0" smtClean="0"/>
              <a:t>.  </a:t>
            </a:r>
          </a:p>
          <a:p>
            <a:r>
              <a:rPr lang="en-US" sz="1700" dirty="0" smtClean="0"/>
              <a:t> </a:t>
            </a:r>
          </a:p>
          <a:p>
            <a:r>
              <a:rPr lang="en-US" sz="1700" dirty="0" smtClean="0"/>
              <a:t>3) She / love eating chocolate, but now she hates it </a:t>
            </a:r>
          </a:p>
          <a:p>
            <a:r>
              <a:rPr lang="en-US" sz="1700" dirty="0" smtClean="0"/>
              <a:t>.  </a:t>
            </a:r>
          </a:p>
          <a:p>
            <a:r>
              <a:rPr lang="en-US" sz="1700" dirty="0" smtClean="0"/>
              <a:t> </a:t>
            </a:r>
          </a:p>
          <a:p>
            <a:r>
              <a:rPr lang="en-US" sz="1700" dirty="0" smtClean="0"/>
              <a:t>4) He / not / smoke </a:t>
            </a:r>
          </a:p>
          <a:p>
            <a:r>
              <a:rPr lang="en-US" sz="1700" dirty="0" smtClean="0"/>
              <a:t>.  </a:t>
            </a:r>
          </a:p>
          <a:p>
            <a:r>
              <a:rPr lang="en-US" sz="1700" dirty="0" smtClean="0"/>
              <a:t> </a:t>
            </a:r>
          </a:p>
          <a:p>
            <a:r>
              <a:rPr lang="en-US" sz="1700" dirty="0" smtClean="0"/>
              <a:t>5) I / play tennis when I was at school </a:t>
            </a:r>
          </a:p>
          <a:p>
            <a:endParaRPr lang="en-US" sz="1700" dirty="0" smtClean="0"/>
          </a:p>
        </p:txBody>
      </p:sp>
      <p:sp>
        <p:nvSpPr>
          <p:cNvPr id="6" name="5 CuadroTexto"/>
          <p:cNvSpPr txBox="1"/>
          <p:nvPr/>
        </p:nvSpPr>
        <p:spPr>
          <a:xfrm>
            <a:off x="1643042" y="214290"/>
            <a:ext cx="5585953" cy="369332"/>
          </a:xfrm>
          <a:prstGeom prst="rect">
            <a:avLst/>
          </a:prstGeom>
          <a:noFill/>
        </p:spPr>
        <p:txBody>
          <a:bodyPr wrap="none" rtlCol="0">
            <a:spAutoFit/>
          </a:bodyPr>
          <a:lstStyle/>
          <a:p>
            <a:r>
              <a:rPr lang="es-ES_tradnl" dirty="0" err="1" smtClean="0">
                <a:solidFill>
                  <a:srgbClr val="0070C0"/>
                </a:solidFill>
              </a:rPr>
              <a:t>Arrange</a:t>
            </a:r>
            <a:r>
              <a:rPr lang="es-ES_tradnl" dirty="0" smtClean="0">
                <a:solidFill>
                  <a:srgbClr val="0070C0"/>
                </a:solidFill>
              </a:rPr>
              <a:t> </a:t>
            </a:r>
            <a:r>
              <a:rPr lang="es-ES_tradnl" dirty="0" err="1" smtClean="0">
                <a:solidFill>
                  <a:srgbClr val="0070C0"/>
                </a:solidFill>
              </a:rPr>
              <a:t>the</a:t>
            </a:r>
            <a:r>
              <a:rPr lang="es-ES_tradnl" dirty="0" smtClean="0">
                <a:solidFill>
                  <a:srgbClr val="0070C0"/>
                </a:solidFill>
              </a:rPr>
              <a:t> </a:t>
            </a:r>
            <a:r>
              <a:rPr lang="es-ES_tradnl" dirty="0" err="1" smtClean="0">
                <a:solidFill>
                  <a:srgbClr val="0070C0"/>
                </a:solidFill>
              </a:rPr>
              <a:t>following</a:t>
            </a:r>
            <a:r>
              <a:rPr lang="es-ES_tradnl" dirty="0" smtClean="0">
                <a:solidFill>
                  <a:srgbClr val="0070C0"/>
                </a:solidFill>
              </a:rPr>
              <a:t> </a:t>
            </a:r>
            <a:r>
              <a:rPr lang="es-ES_tradnl" dirty="0" err="1" smtClean="0">
                <a:solidFill>
                  <a:srgbClr val="0070C0"/>
                </a:solidFill>
              </a:rPr>
              <a:t>sentences</a:t>
            </a:r>
            <a:r>
              <a:rPr lang="es-ES_tradnl" dirty="0" smtClean="0">
                <a:solidFill>
                  <a:srgbClr val="0070C0"/>
                </a:solidFill>
              </a:rPr>
              <a:t> </a:t>
            </a:r>
            <a:r>
              <a:rPr lang="es-ES_tradnl" dirty="0" err="1" smtClean="0">
                <a:solidFill>
                  <a:srgbClr val="0070C0"/>
                </a:solidFill>
              </a:rPr>
              <a:t>using</a:t>
            </a:r>
            <a:r>
              <a:rPr lang="es-ES_tradnl" dirty="0" smtClean="0">
                <a:solidFill>
                  <a:srgbClr val="0070C0"/>
                </a:solidFill>
              </a:rPr>
              <a:t> </a:t>
            </a:r>
            <a:r>
              <a:rPr lang="es-ES_tradnl" b="1" dirty="0" smtClean="0">
                <a:solidFill>
                  <a:srgbClr val="00B050"/>
                </a:solidFill>
              </a:rPr>
              <a:t>USED TO (+ and – )</a:t>
            </a:r>
            <a:endParaRPr lang="es-ES" b="1" dirty="0">
              <a:solidFill>
                <a:srgbClr val="00B050"/>
              </a:solidFill>
            </a:endParaRPr>
          </a:p>
        </p:txBody>
      </p:sp>
    </p:spTree>
    <p:controls>
      <mc:AlternateContent xmlns:mc="http://schemas.openxmlformats.org/markup-compatibility/2006">
        <mc:Choice xmlns:v="urn:schemas-microsoft-com:vml" Requires="v">
          <p:control spid="1039" name="DefaultOcx" r:id="rId2" imgW="914400" imgH="228600"/>
        </mc:Choice>
        <mc:Fallback>
          <p:control name="DefaultOcx" r:id="rId2" imgW="914400" imgH="228600">
            <p:pic>
              <p:nvPicPr>
                <p:cNvPr id="0" name="DefaultOcx"/>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0" name="HTMLSubmit1" r:id="rId3" imgW="676440" imgH="361800"/>
        </mc:Choice>
        <mc:Fallback>
          <p:control name="HTMLSubmit1" r:id="rId3" imgW="676440" imgH="361800">
            <p:pic>
              <p:nvPicPr>
                <p:cNvPr id="0" name="HTMLSubmit1"/>
                <p:cNvPicPr preferRelativeResize="0">
                  <a:picLocks noChangeArrowheads="1" noChangeShapeType="1"/>
                </p:cNvPicPr>
                <p:nvPr/>
              </p:nvPicPr>
              <p:blipFill>
                <a:blip r:embed="rId18">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1" name="HTMLSubmit2" r:id="rId4" imgW="1257480" imgH="361800"/>
        </mc:Choice>
        <mc:Fallback>
          <p:control name="HTMLSubmit2" r:id="rId4" imgW="1257480" imgH="361800">
            <p:pic>
              <p:nvPicPr>
                <p:cNvPr id="0" name="HTMLSubmit2"/>
                <p:cNvPicPr preferRelativeResize="0">
                  <a:picLocks noChangeArrowheads="1" noChangeShapeType="1"/>
                </p:cNvPicPr>
                <p:nvPr/>
              </p:nvPicPr>
              <p:blipFill>
                <a:blip r:embed="rId19">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2" name="HTMLText1" r:id="rId5" imgW="914400" imgH="228600"/>
        </mc:Choice>
        <mc:Fallback>
          <p:control name="HTMLText1" r:id="rId5" imgW="914400" imgH="228600">
            <p:pic>
              <p:nvPicPr>
                <p:cNvPr id="0" name="HTMLText1"/>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3" name="HTMLSubmit3" r:id="rId6" imgW="676440" imgH="361800"/>
        </mc:Choice>
        <mc:Fallback>
          <p:control name="HTMLSubmit3" r:id="rId6" imgW="676440" imgH="361800">
            <p:pic>
              <p:nvPicPr>
                <p:cNvPr id="0" name="HTMLSubmit3"/>
                <p:cNvPicPr preferRelativeResize="0">
                  <a:picLocks noChangeArrowheads="1" noChangeShapeType="1"/>
                </p:cNvPicPr>
                <p:nvPr/>
              </p:nvPicPr>
              <p:blipFill>
                <a:blip r:embed="rId20">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4" name="HTMLSubmit4" r:id="rId7" imgW="1257480" imgH="361800"/>
        </mc:Choice>
        <mc:Fallback>
          <p:control name="HTMLSubmit4" r:id="rId7" imgW="1257480" imgH="361800">
            <p:pic>
              <p:nvPicPr>
                <p:cNvPr id="0" name="HTMLSubmit4"/>
                <p:cNvPicPr preferRelativeResize="0">
                  <a:picLocks noChangeArrowheads="1" noChangeShapeType="1"/>
                </p:cNvPicPr>
                <p:nvPr/>
              </p:nvPicPr>
              <p:blipFill>
                <a:blip r:embed="rId21">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5" name="HTMLText2" r:id="rId8" imgW="914400" imgH="228600"/>
        </mc:Choice>
        <mc:Fallback>
          <p:control name="HTMLText2" r:id="rId8" imgW="914400" imgH="228600">
            <p:pic>
              <p:nvPicPr>
                <p:cNvPr id="0" name="HTMLText2"/>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6" name="HTMLSubmit5" r:id="rId9" imgW="676440" imgH="361800"/>
        </mc:Choice>
        <mc:Fallback>
          <p:control name="HTMLSubmit5" r:id="rId9" imgW="676440" imgH="361800">
            <p:pic>
              <p:nvPicPr>
                <p:cNvPr id="0" name="HTMLSubmit5"/>
                <p:cNvPicPr preferRelativeResize="0">
                  <a:picLocks noChangeArrowheads="1" noChangeShapeType="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7" name="HTMLSubmit6" r:id="rId10" imgW="1257480" imgH="361800"/>
        </mc:Choice>
        <mc:Fallback>
          <p:control name="HTMLSubmit6" r:id="rId10" imgW="1257480" imgH="361800">
            <p:pic>
              <p:nvPicPr>
                <p:cNvPr id="0" name="HTMLSubmit6"/>
                <p:cNvPicPr preferRelativeResize="0">
                  <a:picLocks noChangeArrowheads="1" noChangeShapeType="1"/>
                </p:cNvPicPr>
                <p:nvPr/>
              </p:nvPicPr>
              <p:blipFill>
                <a:blip r:embed="rId23">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8" name="HTMLText3" r:id="rId11" imgW="914400" imgH="228600"/>
        </mc:Choice>
        <mc:Fallback>
          <p:control name="HTMLText3" r:id="rId11" imgW="914400" imgH="228600">
            <p:pic>
              <p:nvPicPr>
                <p:cNvPr id="0" name="HTMLText3"/>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9" name="HTMLSubmit7" r:id="rId12" imgW="676440" imgH="361800"/>
        </mc:Choice>
        <mc:Fallback>
          <p:control name="HTMLSubmit7" r:id="rId12" imgW="676440" imgH="361800">
            <p:pic>
              <p:nvPicPr>
                <p:cNvPr id="0" name="HTMLSubmit7"/>
                <p:cNvPicPr preferRelativeResize="0">
                  <a:picLocks noChangeArrowheads="1" noChangeShapeType="1"/>
                </p:cNvPicPr>
                <p:nvPr/>
              </p:nvPicPr>
              <p:blipFill>
                <a:blip r:embed="rId24">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50" name="HTMLSubmit8" r:id="rId13" imgW="1257480" imgH="361800"/>
        </mc:Choice>
        <mc:Fallback>
          <p:control name="HTMLSubmit8" r:id="rId13" imgW="1257480" imgH="361800">
            <p:pic>
              <p:nvPicPr>
                <p:cNvPr id="0" name="HTMLSubmit8"/>
                <p:cNvPicPr preferRelativeResize="0">
                  <a:picLocks noChangeArrowheads="1" noChangeShapeType="1"/>
                </p:cNvPicPr>
                <p:nvPr/>
              </p:nvPicPr>
              <p:blipFill>
                <a:blip r:embed="rId25">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51" name="HTMLText4" r:id="rId14" imgW="914400" imgH="228600"/>
        </mc:Choice>
        <mc:Fallback>
          <p:control name="HTMLText4" r:id="rId14" imgW="914400" imgH="228600">
            <p:pic>
              <p:nvPicPr>
                <p:cNvPr id="0" name="HTMLText4"/>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52" name="HTMLSubmit9" r:id="rId15" imgW="676440" imgH="361800"/>
        </mc:Choice>
        <mc:Fallback>
          <p:control name="HTMLSubmit9" r:id="rId15" imgW="676440" imgH="361800">
            <p:pic>
              <p:nvPicPr>
                <p:cNvPr id="0" name="HTMLSubmit9"/>
                <p:cNvPicPr preferRelativeResize="0">
                  <a:picLocks noChangeArrowheads="1" noChangeShapeType="1"/>
                </p:cNvPicPr>
                <p:nvPr/>
              </p:nvPicPr>
              <p:blipFill>
                <a:blip r:embed="rId26">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0" y="1199511"/>
            <a:ext cx="160314" cy="1384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5870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sz="900" b="1" i="0" u="none" strike="noStrike" cap="none" normalizeH="0" baseline="0" dirty="0" smtClean="0">
              <a:ln>
                <a:noFill/>
              </a:ln>
              <a:solidFill>
                <a:srgbClr val="000000"/>
              </a:solidFill>
              <a:effectLst/>
              <a:latin typeface="Arial" pitchFamily="34" charset="0"/>
              <a:cs typeface="Arial" pitchFamily="34" charset="0"/>
            </a:endParaRPr>
          </a:p>
        </p:txBody>
      </p:sp>
      <p:sp>
        <p:nvSpPr>
          <p:cNvPr id="3" name="Control 2"/>
          <p:cNvSpPr>
            <a:spLocks noChangeArrowheads="1" noChangeShapeType="1"/>
          </p:cNvSpPr>
          <p:nvPr/>
        </p:nvSpPr>
        <p:spPr bwMode="auto">
          <a:xfrm>
            <a:off x="0" y="0"/>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s-ES"/>
          </a:p>
        </p:txBody>
      </p:sp>
      <p:sp>
        <p:nvSpPr>
          <p:cNvPr id="5" name="Control 4"/>
          <p:cNvSpPr>
            <a:spLocks noChangeArrowheads="1" noChangeShapeType="1"/>
          </p:cNvSpPr>
          <p:nvPr/>
        </p:nvSpPr>
        <p:spPr bwMode="auto">
          <a:xfrm>
            <a:off x="0" y="0"/>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s-ES"/>
          </a:p>
        </p:txBody>
      </p:sp>
      <p:sp>
        <p:nvSpPr>
          <p:cNvPr id="6" name="Control 6"/>
          <p:cNvSpPr>
            <a:spLocks noChangeArrowheads="1" noChangeShapeType="1"/>
          </p:cNvSpPr>
          <p:nvPr/>
        </p:nvSpPr>
        <p:spPr bwMode="auto">
          <a:xfrm>
            <a:off x="0" y="0"/>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s-ES"/>
          </a:p>
        </p:txBody>
      </p:sp>
      <p:sp>
        <p:nvSpPr>
          <p:cNvPr id="7" name="Control 8"/>
          <p:cNvSpPr>
            <a:spLocks noChangeArrowheads="1" noChangeShapeType="1"/>
          </p:cNvSpPr>
          <p:nvPr/>
        </p:nvSpPr>
        <p:spPr bwMode="auto">
          <a:xfrm>
            <a:off x="0" y="0"/>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s-ES"/>
          </a:p>
        </p:txBody>
      </p:sp>
      <p:sp>
        <p:nvSpPr>
          <p:cNvPr id="8" name="Control 10"/>
          <p:cNvSpPr>
            <a:spLocks noChangeArrowheads="1" noChangeShapeType="1"/>
          </p:cNvSpPr>
          <p:nvPr/>
        </p:nvSpPr>
        <p:spPr bwMode="auto">
          <a:xfrm>
            <a:off x="0" y="0"/>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s-ES"/>
          </a:p>
        </p:txBody>
      </p:sp>
      <p:sp>
        <p:nvSpPr>
          <p:cNvPr id="9" name="Control 12"/>
          <p:cNvSpPr>
            <a:spLocks noChangeArrowheads="1" noChangeShapeType="1"/>
          </p:cNvSpPr>
          <p:nvPr/>
        </p:nvSpPr>
        <p:spPr bwMode="auto">
          <a:xfrm>
            <a:off x="0" y="0"/>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s-ES"/>
          </a:p>
        </p:txBody>
      </p:sp>
      <p:sp>
        <p:nvSpPr>
          <p:cNvPr id="10" name="Control 14"/>
          <p:cNvSpPr>
            <a:spLocks noChangeArrowheads="1" noChangeShapeType="1"/>
          </p:cNvSpPr>
          <p:nvPr/>
        </p:nvSpPr>
        <p:spPr bwMode="auto">
          <a:xfrm>
            <a:off x="0" y="0"/>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s-ES"/>
          </a:p>
        </p:txBody>
      </p:sp>
      <p:sp>
        <p:nvSpPr>
          <p:cNvPr id="11" name="Control 16"/>
          <p:cNvSpPr>
            <a:spLocks noChangeArrowheads="1" noChangeShapeType="1"/>
          </p:cNvSpPr>
          <p:nvPr/>
        </p:nvSpPr>
        <p:spPr bwMode="auto">
          <a:xfrm>
            <a:off x="0" y="0"/>
            <a:ext cx="914400" cy="9144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s-ES"/>
          </a:p>
        </p:txBody>
      </p:sp>
      <p:pic>
        <p:nvPicPr>
          <p:cNvPr id="2051" name="Picture 3" descr="sco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24100" y="-476250"/>
            <a:ext cx="171450" cy="190500"/>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sco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339725"/>
            <a:ext cx="171450" cy="190500"/>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7" descr="sco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6500" y="-203200"/>
            <a:ext cx="171450" cy="190500"/>
          </a:xfrm>
          <a:prstGeom prst="rect">
            <a:avLst/>
          </a:prstGeom>
          <a:noFill/>
          <a:extLst>
            <a:ext uri="{909E8E84-426E-40DD-AFC4-6F175D3DCCD1}">
              <a14:hiddenFill xmlns:a14="http://schemas.microsoft.com/office/drawing/2010/main">
                <a:solidFill>
                  <a:srgbClr val="FFFFFF"/>
                </a:solidFill>
              </a14:hiddenFill>
            </a:ext>
          </a:extLst>
        </p:spPr>
      </p:pic>
      <p:pic>
        <p:nvPicPr>
          <p:cNvPr id="2057" name="Picture 9" descr="sco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66675"/>
            <a:ext cx="171450" cy="190500"/>
          </a:xfrm>
          <a:prstGeom prst="rect">
            <a:avLst/>
          </a:prstGeom>
          <a:noFill/>
          <a:extLst>
            <a:ext uri="{909E8E84-426E-40DD-AFC4-6F175D3DCCD1}">
              <a14:hiddenFill xmlns:a14="http://schemas.microsoft.com/office/drawing/2010/main">
                <a:solidFill>
                  <a:srgbClr val="FFFFFF"/>
                </a:solidFill>
              </a14:hiddenFill>
            </a:ext>
          </a:extLst>
        </p:spPr>
      </p:pic>
      <p:pic>
        <p:nvPicPr>
          <p:cNvPr id="2059" name="Picture 11" descr="sco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3425" y="69850"/>
            <a:ext cx="171450" cy="190500"/>
          </a:xfrm>
          <a:prstGeom prst="rect">
            <a:avLst/>
          </a:prstGeom>
          <a:noFill/>
          <a:extLst>
            <a:ext uri="{909E8E84-426E-40DD-AFC4-6F175D3DCCD1}">
              <a14:hiddenFill xmlns:a14="http://schemas.microsoft.com/office/drawing/2010/main">
                <a:solidFill>
                  <a:srgbClr val="FFFFFF"/>
                </a:solidFill>
              </a14:hiddenFill>
            </a:ext>
          </a:extLst>
        </p:spPr>
      </p:pic>
      <p:pic>
        <p:nvPicPr>
          <p:cNvPr id="2061" name="Picture 13" descr="sco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35100" y="206375"/>
            <a:ext cx="171450" cy="190500"/>
          </a:xfrm>
          <a:prstGeom prst="rect">
            <a:avLst/>
          </a:prstGeom>
          <a:noFill/>
          <a:extLst>
            <a:ext uri="{909E8E84-426E-40DD-AFC4-6F175D3DCCD1}">
              <a14:hiddenFill xmlns:a14="http://schemas.microsoft.com/office/drawing/2010/main">
                <a:solidFill>
                  <a:srgbClr val="FFFFFF"/>
                </a:solidFill>
              </a14:hiddenFill>
            </a:ext>
          </a:extLst>
        </p:spPr>
      </p:pic>
      <p:pic>
        <p:nvPicPr>
          <p:cNvPr id="2063" name="Picture 15" descr="sco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8300" y="342900"/>
            <a:ext cx="171450" cy="190500"/>
          </a:xfrm>
          <a:prstGeom prst="rect">
            <a:avLst/>
          </a:prstGeom>
          <a:noFill/>
          <a:extLst>
            <a:ext uri="{909E8E84-426E-40DD-AFC4-6F175D3DCCD1}">
              <a14:hiddenFill xmlns:a14="http://schemas.microsoft.com/office/drawing/2010/main">
                <a:solidFill>
                  <a:srgbClr val="FFFFFF"/>
                </a:solidFill>
              </a14:hiddenFill>
            </a:ext>
          </a:extLst>
        </p:spPr>
      </p:pic>
      <p:sp>
        <p:nvSpPr>
          <p:cNvPr id="12" name="11 Rectángulo"/>
          <p:cNvSpPr/>
          <p:nvPr/>
        </p:nvSpPr>
        <p:spPr>
          <a:xfrm>
            <a:off x="251520" y="260648"/>
            <a:ext cx="8208912" cy="4955203"/>
          </a:xfrm>
          <a:prstGeom prst="rect">
            <a:avLst/>
          </a:prstGeom>
        </p:spPr>
        <p:txBody>
          <a:bodyPr wrap="square">
            <a:spAutoFit/>
          </a:bodyPr>
          <a:lstStyle/>
          <a:p>
            <a:pPr lvl="0" fontAlgn="base">
              <a:lnSpc>
                <a:spcPct val="200000"/>
              </a:lnSpc>
              <a:spcBef>
                <a:spcPct val="0"/>
              </a:spcBef>
              <a:spcAft>
                <a:spcPct val="0"/>
              </a:spcAft>
            </a:pPr>
            <a:r>
              <a:rPr lang="es-ES" sz="2800" dirty="0" smtClean="0">
                <a:latin typeface="Arial" pitchFamily="34" charset="0"/>
                <a:cs typeface="Arial" pitchFamily="34" charset="0"/>
              </a:rPr>
              <a:t>Complete </a:t>
            </a:r>
            <a:r>
              <a:rPr lang="es-ES" sz="2800" dirty="0" err="1" smtClean="0">
                <a:latin typeface="Arial" pitchFamily="34" charset="0"/>
                <a:cs typeface="Arial" pitchFamily="34" charset="0"/>
              </a:rPr>
              <a:t>with</a:t>
            </a:r>
            <a:r>
              <a:rPr lang="es-ES" sz="2800" dirty="0" smtClean="0">
                <a:latin typeface="Arial" pitchFamily="34" charset="0"/>
                <a:cs typeface="Arial" pitchFamily="34" charset="0"/>
              </a:rPr>
              <a:t> </a:t>
            </a:r>
            <a:r>
              <a:rPr lang="es-ES" sz="2800" dirty="0" err="1" smtClean="0">
                <a:latin typeface="Arial" pitchFamily="34" charset="0"/>
                <a:cs typeface="Arial" pitchFamily="34" charset="0"/>
              </a:rPr>
              <a:t>used</a:t>
            </a:r>
            <a:r>
              <a:rPr lang="es-ES" sz="2800" dirty="0" smtClean="0">
                <a:latin typeface="Arial" pitchFamily="34" charset="0"/>
                <a:cs typeface="Arial" pitchFamily="34" charset="0"/>
              </a:rPr>
              <a:t> </a:t>
            </a:r>
            <a:r>
              <a:rPr lang="es-ES" sz="2800" dirty="0" err="1" smtClean="0">
                <a:latin typeface="Arial" pitchFamily="34" charset="0"/>
                <a:cs typeface="Arial" pitchFamily="34" charset="0"/>
              </a:rPr>
              <a:t>to</a:t>
            </a:r>
            <a:r>
              <a:rPr lang="es-ES" sz="2800" dirty="0" smtClean="0">
                <a:latin typeface="Arial" pitchFamily="34" charset="0"/>
                <a:cs typeface="Arial" pitchFamily="34" charset="0"/>
              </a:rPr>
              <a:t>..</a:t>
            </a:r>
            <a:endParaRPr lang="es-ES" sz="2800" dirty="0">
              <a:latin typeface="Arial" pitchFamily="34" charset="0"/>
              <a:cs typeface="Arial" pitchFamily="34" charset="0"/>
            </a:endParaRPr>
          </a:p>
          <a:p>
            <a:pPr lvl="0" eaLnBrk="0" fontAlgn="base" hangingPunct="0">
              <a:lnSpc>
                <a:spcPct val="200000"/>
              </a:lnSpc>
              <a:spcBef>
                <a:spcPct val="0"/>
              </a:spcBef>
              <a:spcAft>
                <a:spcPct val="0"/>
              </a:spcAft>
              <a:buFontTx/>
              <a:buAutoNum type="arabicPeriod"/>
            </a:pPr>
            <a:r>
              <a:rPr lang="es-ES" dirty="0">
                <a:solidFill>
                  <a:srgbClr val="000000"/>
                </a:solidFill>
                <a:latin typeface="Arial" pitchFamily="34" charset="0"/>
                <a:cs typeface="Arial" pitchFamily="34" charset="0"/>
              </a:rPr>
              <a:t>David </a:t>
            </a:r>
            <a:r>
              <a:rPr lang="es-ES" dirty="0" err="1" smtClean="0">
                <a:solidFill>
                  <a:srgbClr val="000000"/>
                </a:solidFill>
                <a:latin typeface="Arial" pitchFamily="34" charset="0"/>
                <a:cs typeface="Arial" pitchFamily="34" charset="0"/>
              </a:rPr>
              <a:t>Beckham</a:t>
            </a:r>
            <a:r>
              <a:rPr lang="es-ES" dirty="0" smtClean="0">
                <a:solidFill>
                  <a:srgbClr val="000000"/>
                </a:solidFill>
                <a:latin typeface="Arial" pitchFamily="34" charset="0"/>
                <a:cs typeface="Arial" pitchFamily="34" charset="0"/>
              </a:rPr>
              <a:t>____________</a:t>
            </a:r>
            <a:r>
              <a:rPr lang="es-ES" dirty="0" err="1" smtClean="0">
                <a:solidFill>
                  <a:srgbClr val="000000"/>
                </a:solidFill>
                <a:latin typeface="Arial" pitchFamily="34" charset="0"/>
                <a:cs typeface="Arial" pitchFamily="34" charset="0"/>
              </a:rPr>
              <a:t>play</a:t>
            </a:r>
            <a:r>
              <a:rPr lang="es-ES" dirty="0" smtClean="0">
                <a:solidFill>
                  <a:srgbClr val="000000"/>
                </a:solidFill>
                <a:latin typeface="Arial" pitchFamily="34" charset="0"/>
                <a:cs typeface="Arial" pitchFamily="34" charset="0"/>
              </a:rPr>
              <a:t> </a:t>
            </a:r>
            <a:r>
              <a:rPr lang="es-ES" dirty="0" err="1">
                <a:solidFill>
                  <a:srgbClr val="000000"/>
                </a:solidFill>
                <a:latin typeface="Arial" pitchFamily="34" charset="0"/>
                <a:cs typeface="Arial" pitchFamily="34" charset="0"/>
              </a:rPr>
              <a:t>for</a:t>
            </a:r>
            <a:r>
              <a:rPr lang="es-ES" dirty="0">
                <a:solidFill>
                  <a:srgbClr val="000000"/>
                </a:solidFill>
                <a:latin typeface="Arial" pitchFamily="34" charset="0"/>
                <a:cs typeface="Arial" pitchFamily="34" charset="0"/>
              </a:rPr>
              <a:t> Manchester </a:t>
            </a:r>
            <a:r>
              <a:rPr lang="es-ES" dirty="0" err="1">
                <a:solidFill>
                  <a:srgbClr val="000000"/>
                </a:solidFill>
                <a:latin typeface="Arial" pitchFamily="34" charset="0"/>
                <a:cs typeface="Arial" pitchFamily="34" charset="0"/>
              </a:rPr>
              <a:t>United</a:t>
            </a:r>
            <a:r>
              <a:rPr lang="es-ES" dirty="0">
                <a:solidFill>
                  <a:srgbClr val="000000"/>
                </a:solidFill>
                <a:latin typeface="Arial" pitchFamily="34" charset="0"/>
                <a:cs typeface="Arial" pitchFamily="34" charset="0"/>
              </a:rPr>
              <a:t>.</a:t>
            </a:r>
            <a:r>
              <a:rPr lang="es-ES" b="1" dirty="0">
                <a:solidFill>
                  <a:srgbClr val="000000"/>
                </a:solidFill>
                <a:latin typeface="Arial" pitchFamily="34" charset="0"/>
                <a:cs typeface="Arial" pitchFamily="34" charset="0"/>
              </a:rPr>
              <a:t>  </a:t>
            </a:r>
            <a:endParaRPr lang="es-ES" sz="3200" b="1" dirty="0">
              <a:solidFill>
                <a:srgbClr val="000000"/>
              </a:solidFill>
              <a:latin typeface="Arial" pitchFamily="34" charset="0"/>
              <a:cs typeface="Arial" pitchFamily="34" charset="0"/>
            </a:endParaRPr>
          </a:p>
          <a:p>
            <a:pPr lvl="0" eaLnBrk="0" fontAlgn="base" hangingPunct="0">
              <a:lnSpc>
                <a:spcPct val="200000"/>
              </a:lnSpc>
              <a:spcBef>
                <a:spcPct val="0"/>
              </a:spcBef>
              <a:spcAft>
                <a:spcPct val="0"/>
              </a:spcAft>
              <a:buFontTx/>
              <a:buAutoNum type="arabicPeriod" startAt="2"/>
            </a:pPr>
            <a:r>
              <a:rPr lang="es-ES" dirty="0" err="1" smtClean="0">
                <a:solidFill>
                  <a:srgbClr val="000000"/>
                </a:solidFill>
                <a:latin typeface="Arial" pitchFamily="34" charset="0"/>
                <a:cs typeface="Arial" pitchFamily="34" charset="0"/>
              </a:rPr>
              <a:t>We</a:t>
            </a:r>
            <a:r>
              <a:rPr lang="es-ES" dirty="0" smtClean="0">
                <a:solidFill>
                  <a:srgbClr val="000000"/>
                </a:solidFill>
                <a:latin typeface="Arial" pitchFamily="34" charset="0"/>
                <a:cs typeface="Arial" pitchFamily="34" charset="0"/>
              </a:rPr>
              <a:t>___________</a:t>
            </a:r>
            <a:r>
              <a:rPr lang="es-ES" dirty="0" err="1" smtClean="0">
                <a:solidFill>
                  <a:srgbClr val="000000"/>
                </a:solidFill>
                <a:latin typeface="Arial" pitchFamily="34" charset="0"/>
                <a:cs typeface="Arial" pitchFamily="34" charset="0"/>
              </a:rPr>
              <a:t>have</a:t>
            </a:r>
            <a:r>
              <a:rPr lang="es-ES" dirty="0" smtClean="0">
                <a:solidFill>
                  <a:srgbClr val="000000"/>
                </a:solidFill>
                <a:latin typeface="Arial" pitchFamily="34" charset="0"/>
                <a:cs typeface="Arial" pitchFamily="34" charset="0"/>
              </a:rPr>
              <a:t> </a:t>
            </a:r>
            <a:r>
              <a:rPr lang="es-ES" dirty="0">
                <a:solidFill>
                  <a:srgbClr val="000000"/>
                </a:solidFill>
                <a:latin typeface="Arial" pitchFamily="34" charset="0"/>
                <a:cs typeface="Arial" pitchFamily="34" charset="0"/>
              </a:rPr>
              <a:t>a </a:t>
            </a:r>
            <a:r>
              <a:rPr lang="es-ES" dirty="0" err="1">
                <a:solidFill>
                  <a:srgbClr val="000000"/>
                </a:solidFill>
                <a:latin typeface="Arial" pitchFamily="34" charset="0"/>
                <a:cs typeface="Arial" pitchFamily="34" charset="0"/>
              </a:rPr>
              <a:t>computer</a:t>
            </a:r>
            <a:r>
              <a:rPr lang="es-ES" dirty="0">
                <a:solidFill>
                  <a:srgbClr val="000000"/>
                </a:solidFill>
                <a:latin typeface="Arial" pitchFamily="34" charset="0"/>
                <a:cs typeface="Arial" pitchFamily="34" charset="0"/>
              </a:rPr>
              <a:t>, </a:t>
            </a:r>
            <a:r>
              <a:rPr lang="es-ES" dirty="0" err="1">
                <a:solidFill>
                  <a:srgbClr val="000000"/>
                </a:solidFill>
                <a:latin typeface="Arial" pitchFamily="34" charset="0"/>
                <a:cs typeface="Arial" pitchFamily="34" charset="0"/>
              </a:rPr>
              <a:t>but</a:t>
            </a:r>
            <a:r>
              <a:rPr lang="es-ES" dirty="0">
                <a:solidFill>
                  <a:srgbClr val="000000"/>
                </a:solidFill>
                <a:latin typeface="Arial" pitchFamily="34" charset="0"/>
                <a:cs typeface="Arial" pitchFamily="34" charset="0"/>
              </a:rPr>
              <a:t> </a:t>
            </a:r>
            <a:r>
              <a:rPr lang="es-ES" dirty="0" err="1">
                <a:solidFill>
                  <a:srgbClr val="000000"/>
                </a:solidFill>
                <a:latin typeface="Arial" pitchFamily="34" charset="0"/>
                <a:cs typeface="Arial" pitchFamily="34" charset="0"/>
              </a:rPr>
              <a:t>we</a:t>
            </a:r>
            <a:r>
              <a:rPr lang="es-ES" dirty="0">
                <a:solidFill>
                  <a:srgbClr val="000000"/>
                </a:solidFill>
                <a:latin typeface="Arial" pitchFamily="34" charset="0"/>
                <a:cs typeface="Arial" pitchFamily="34" charset="0"/>
              </a:rPr>
              <a:t> do </a:t>
            </a:r>
            <a:r>
              <a:rPr lang="es-ES" dirty="0" err="1">
                <a:solidFill>
                  <a:srgbClr val="000000"/>
                </a:solidFill>
                <a:latin typeface="Arial" pitchFamily="34" charset="0"/>
                <a:cs typeface="Arial" pitchFamily="34" charset="0"/>
              </a:rPr>
              <a:t>now</a:t>
            </a:r>
            <a:r>
              <a:rPr lang="es-ES" dirty="0">
                <a:solidFill>
                  <a:srgbClr val="000000"/>
                </a:solidFill>
                <a:latin typeface="Arial" pitchFamily="34" charset="0"/>
                <a:cs typeface="Arial" pitchFamily="34" charset="0"/>
              </a:rPr>
              <a:t>.</a:t>
            </a:r>
            <a:r>
              <a:rPr lang="es-ES" b="1" dirty="0">
                <a:solidFill>
                  <a:srgbClr val="000000"/>
                </a:solidFill>
                <a:latin typeface="Arial" pitchFamily="34" charset="0"/>
                <a:cs typeface="Arial" pitchFamily="34" charset="0"/>
              </a:rPr>
              <a:t>  </a:t>
            </a:r>
            <a:endParaRPr lang="es-ES" sz="3200" b="1" dirty="0">
              <a:solidFill>
                <a:srgbClr val="000000"/>
              </a:solidFill>
              <a:latin typeface="Arial" pitchFamily="34" charset="0"/>
              <a:cs typeface="Arial" pitchFamily="34" charset="0"/>
            </a:endParaRPr>
          </a:p>
          <a:p>
            <a:pPr lvl="0" eaLnBrk="0" fontAlgn="base" hangingPunct="0">
              <a:lnSpc>
                <a:spcPct val="200000"/>
              </a:lnSpc>
              <a:spcBef>
                <a:spcPct val="0"/>
              </a:spcBef>
              <a:spcAft>
                <a:spcPct val="0"/>
              </a:spcAft>
              <a:buFontTx/>
              <a:buAutoNum type="arabicPeriod" startAt="3"/>
            </a:pPr>
            <a:r>
              <a:rPr lang="es-ES" dirty="0">
                <a:solidFill>
                  <a:srgbClr val="000000"/>
                </a:solidFill>
                <a:latin typeface="Arial" pitchFamily="34" charset="0"/>
                <a:cs typeface="Arial" pitchFamily="34" charset="0"/>
              </a:rPr>
              <a:t>(</a:t>
            </a:r>
            <a:r>
              <a:rPr lang="es-ES" dirty="0" err="1">
                <a:solidFill>
                  <a:srgbClr val="000000"/>
                </a:solidFill>
                <a:latin typeface="Arial" pitchFamily="34" charset="0"/>
                <a:cs typeface="Arial" pitchFamily="34" charset="0"/>
              </a:rPr>
              <a:t>they</a:t>
            </a:r>
            <a:r>
              <a:rPr lang="es-ES" dirty="0" smtClean="0">
                <a:solidFill>
                  <a:srgbClr val="000000"/>
                </a:solidFill>
                <a:latin typeface="Arial" pitchFamily="34" charset="0"/>
                <a:cs typeface="Arial" pitchFamily="34" charset="0"/>
              </a:rPr>
              <a:t>)______________ </a:t>
            </a:r>
            <a:r>
              <a:rPr lang="es-ES" dirty="0" err="1">
                <a:solidFill>
                  <a:srgbClr val="000000"/>
                </a:solidFill>
                <a:latin typeface="Arial" pitchFamily="34" charset="0"/>
                <a:cs typeface="Arial" pitchFamily="34" charset="0"/>
              </a:rPr>
              <a:t>work</a:t>
            </a:r>
            <a:r>
              <a:rPr lang="es-ES" dirty="0">
                <a:solidFill>
                  <a:srgbClr val="000000"/>
                </a:solidFill>
                <a:latin typeface="Arial" pitchFamily="34" charset="0"/>
                <a:cs typeface="Arial" pitchFamily="34" charset="0"/>
              </a:rPr>
              <a:t> </a:t>
            </a:r>
            <a:r>
              <a:rPr lang="es-ES" dirty="0" err="1">
                <a:solidFill>
                  <a:srgbClr val="000000"/>
                </a:solidFill>
                <a:latin typeface="Arial" pitchFamily="34" charset="0"/>
                <a:cs typeface="Arial" pitchFamily="34" charset="0"/>
              </a:rPr>
              <a:t>together</a:t>
            </a:r>
            <a:r>
              <a:rPr lang="es-ES" dirty="0">
                <a:solidFill>
                  <a:srgbClr val="000000"/>
                </a:solidFill>
                <a:latin typeface="Arial" pitchFamily="34" charset="0"/>
                <a:cs typeface="Arial" pitchFamily="34" charset="0"/>
              </a:rPr>
              <a:t>?</a:t>
            </a:r>
            <a:r>
              <a:rPr lang="es-ES" b="1" dirty="0">
                <a:solidFill>
                  <a:srgbClr val="000000"/>
                </a:solidFill>
                <a:latin typeface="Arial" pitchFamily="34" charset="0"/>
                <a:cs typeface="Arial" pitchFamily="34" charset="0"/>
              </a:rPr>
              <a:t>  </a:t>
            </a:r>
            <a:endParaRPr lang="es-ES" sz="3200" b="1" dirty="0">
              <a:solidFill>
                <a:srgbClr val="000000"/>
              </a:solidFill>
              <a:latin typeface="Arial" pitchFamily="34" charset="0"/>
              <a:cs typeface="Arial" pitchFamily="34" charset="0"/>
            </a:endParaRPr>
          </a:p>
          <a:p>
            <a:pPr lvl="0" eaLnBrk="0" fontAlgn="base" hangingPunct="0">
              <a:lnSpc>
                <a:spcPct val="200000"/>
              </a:lnSpc>
              <a:spcBef>
                <a:spcPct val="0"/>
              </a:spcBef>
              <a:spcAft>
                <a:spcPct val="0"/>
              </a:spcAft>
            </a:pPr>
            <a:r>
              <a:rPr lang="es-ES" dirty="0" smtClean="0">
                <a:solidFill>
                  <a:srgbClr val="000000"/>
                </a:solidFill>
                <a:latin typeface="Arial" pitchFamily="34" charset="0"/>
                <a:cs typeface="Arial" pitchFamily="34" charset="0"/>
              </a:rPr>
              <a:t>4, </a:t>
            </a:r>
            <a:r>
              <a:rPr lang="es-ES" dirty="0" err="1" smtClean="0">
                <a:solidFill>
                  <a:srgbClr val="000000"/>
                </a:solidFill>
                <a:latin typeface="Arial" pitchFamily="34" charset="0"/>
                <a:cs typeface="Arial" pitchFamily="34" charset="0"/>
              </a:rPr>
              <a:t>She</a:t>
            </a:r>
            <a:r>
              <a:rPr lang="es-ES" dirty="0" smtClean="0">
                <a:solidFill>
                  <a:srgbClr val="000000"/>
                </a:solidFill>
                <a:latin typeface="Arial" pitchFamily="34" charset="0"/>
                <a:cs typeface="Arial" pitchFamily="34" charset="0"/>
              </a:rPr>
              <a:t>___________</a:t>
            </a:r>
            <a:r>
              <a:rPr lang="es-ES" dirty="0" err="1" smtClean="0">
                <a:solidFill>
                  <a:srgbClr val="000000"/>
                </a:solidFill>
                <a:latin typeface="Arial" pitchFamily="34" charset="0"/>
                <a:cs typeface="Arial" pitchFamily="34" charset="0"/>
              </a:rPr>
              <a:t>like</a:t>
            </a:r>
            <a:r>
              <a:rPr lang="es-ES" dirty="0" smtClean="0">
                <a:solidFill>
                  <a:srgbClr val="000000"/>
                </a:solidFill>
                <a:latin typeface="Arial" pitchFamily="34" charset="0"/>
                <a:cs typeface="Arial" pitchFamily="34" charset="0"/>
              </a:rPr>
              <a:t> </a:t>
            </a:r>
            <a:r>
              <a:rPr lang="es-ES" dirty="0" err="1">
                <a:solidFill>
                  <a:srgbClr val="000000"/>
                </a:solidFill>
                <a:latin typeface="Arial" pitchFamily="34" charset="0"/>
                <a:cs typeface="Arial" pitchFamily="34" charset="0"/>
              </a:rPr>
              <a:t>him</a:t>
            </a:r>
            <a:r>
              <a:rPr lang="es-ES" dirty="0">
                <a:solidFill>
                  <a:srgbClr val="000000"/>
                </a:solidFill>
                <a:latin typeface="Arial" pitchFamily="34" charset="0"/>
                <a:cs typeface="Arial" pitchFamily="34" charset="0"/>
              </a:rPr>
              <a:t>, </a:t>
            </a:r>
            <a:r>
              <a:rPr lang="es-ES" dirty="0" err="1">
                <a:solidFill>
                  <a:srgbClr val="000000"/>
                </a:solidFill>
                <a:latin typeface="Arial" pitchFamily="34" charset="0"/>
                <a:cs typeface="Arial" pitchFamily="34" charset="0"/>
              </a:rPr>
              <a:t>but</a:t>
            </a:r>
            <a:r>
              <a:rPr lang="es-ES" dirty="0">
                <a:solidFill>
                  <a:srgbClr val="000000"/>
                </a:solidFill>
                <a:latin typeface="Arial" pitchFamily="34" charset="0"/>
                <a:cs typeface="Arial" pitchFamily="34" charset="0"/>
              </a:rPr>
              <a:t> </a:t>
            </a:r>
            <a:r>
              <a:rPr lang="es-ES" dirty="0" err="1">
                <a:solidFill>
                  <a:srgbClr val="000000"/>
                </a:solidFill>
                <a:latin typeface="Arial" pitchFamily="34" charset="0"/>
                <a:cs typeface="Arial" pitchFamily="34" charset="0"/>
              </a:rPr>
              <a:t>now</a:t>
            </a:r>
            <a:r>
              <a:rPr lang="es-ES" dirty="0">
                <a:solidFill>
                  <a:srgbClr val="000000"/>
                </a:solidFill>
                <a:latin typeface="Arial" pitchFamily="34" charset="0"/>
                <a:cs typeface="Arial" pitchFamily="34" charset="0"/>
              </a:rPr>
              <a:t> </a:t>
            </a:r>
            <a:r>
              <a:rPr lang="es-ES" dirty="0" err="1">
                <a:solidFill>
                  <a:srgbClr val="000000"/>
                </a:solidFill>
                <a:latin typeface="Arial" pitchFamily="34" charset="0"/>
                <a:cs typeface="Arial" pitchFamily="34" charset="0"/>
              </a:rPr>
              <a:t>they're</a:t>
            </a:r>
            <a:r>
              <a:rPr lang="es-ES" dirty="0">
                <a:solidFill>
                  <a:srgbClr val="000000"/>
                </a:solidFill>
                <a:latin typeface="Arial" pitchFamily="34" charset="0"/>
                <a:cs typeface="Arial" pitchFamily="34" charset="0"/>
              </a:rPr>
              <a:t> </a:t>
            </a:r>
            <a:r>
              <a:rPr lang="es-ES" dirty="0" err="1">
                <a:solidFill>
                  <a:srgbClr val="000000"/>
                </a:solidFill>
                <a:latin typeface="Arial" pitchFamily="34" charset="0"/>
                <a:cs typeface="Arial" pitchFamily="34" charset="0"/>
              </a:rPr>
              <a:t>married</a:t>
            </a:r>
            <a:r>
              <a:rPr lang="es-ES" dirty="0">
                <a:solidFill>
                  <a:srgbClr val="000000"/>
                </a:solidFill>
                <a:latin typeface="Arial" pitchFamily="34" charset="0"/>
                <a:cs typeface="Arial" pitchFamily="34" charset="0"/>
              </a:rPr>
              <a:t>.</a:t>
            </a:r>
            <a:r>
              <a:rPr lang="es-ES" b="1" dirty="0">
                <a:solidFill>
                  <a:srgbClr val="000000"/>
                </a:solidFill>
                <a:latin typeface="Arial" pitchFamily="34" charset="0"/>
                <a:cs typeface="Arial" pitchFamily="34" charset="0"/>
              </a:rPr>
              <a:t>  </a:t>
            </a:r>
            <a:endParaRPr lang="es-ES" sz="3200" b="1" dirty="0">
              <a:solidFill>
                <a:srgbClr val="000000"/>
              </a:solidFill>
              <a:latin typeface="Arial" pitchFamily="34" charset="0"/>
              <a:cs typeface="Arial" pitchFamily="34" charset="0"/>
            </a:endParaRPr>
          </a:p>
          <a:p>
            <a:pPr lvl="0" eaLnBrk="0" fontAlgn="base" hangingPunct="0">
              <a:lnSpc>
                <a:spcPct val="200000"/>
              </a:lnSpc>
              <a:spcBef>
                <a:spcPct val="0"/>
              </a:spcBef>
              <a:spcAft>
                <a:spcPct val="0"/>
              </a:spcAft>
            </a:pPr>
            <a:r>
              <a:rPr lang="es-ES" dirty="0" smtClean="0">
                <a:solidFill>
                  <a:srgbClr val="000000"/>
                </a:solidFill>
                <a:latin typeface="Arial" pitchFamily="34" charset="0"/>
                <a:cs typeface="Arial" pitchFamily="34" charset="0"/>
              </a:rPr>
              <a:t>5, </a:t>
            </a:r>
            <a:r>
              <a:rPr lang="es-ES" dirty="0" err="1" smtClean="0">
                <a:solidFill>
                  <a:srgbClr val="000000"/>
                </a:solidFill>
                <a:latin typeface="Arial" pitchFamily="34" charset="0"/>
                <a:cs typeface="Arial" pitchFamily="34" charset="0"/>
              </a:rPr>
              <a:t>Where</a:t>
            </a:r>
            <a:r>
              <a:rPr lang="es-ES" dirty="0" smtClean="0">
                <a:solidFill>
                  <a:srgbClr val="000000"/>
                </a:solidFill>
                <a:latin typeface="Arial" pitchFamily="34" charset="0"/>
                <a:cs typeface="Arial" pitchFamily="34" charset="0"/>
              </a:rPr>
              <a:t>________________(</a:t>
            </a:r>
            <a:r>
              <a:rPr lang="es-ES" dirty="0" err="1">
                <a:solidFill>
                  <a:srgbClr val="000000"/>
                </a:solidFill>
                <a:latin typeface="Arial" pitchFamily="34" charset="0"/>
                <a:cs typeface="Arial" pitchFamily="34" charset="0"/>
              </a:rPr>
              <a:t>you</a:t>
            </a:r>
            <a:r>
              <a:rPr lang="es-ES" dirty="0">
                <a:solidFill>
                  <a:srgbClr val="000000"/>
                </a:solidFill>
                <a:latin typeface="Arial" pitchFamily="34" charset="0"/>
                <a:cs typeface="Arial" pitchFamily="34" charset="0"/>
              </a:rPr>
              <a:t>) </a:t>
            </a:r>
            <a:r>
              <a:rPr lang="es-ES" dirty="0" err="1">
                <a:solidFill>
                  <a:srgbClr val="000000"/>
                </a:solidFill>
                <a:latin typeface="Arial" pitchFamily="34" charset="0"/>
                <a:cs typeface="Arial" pitchFamily="34" charset="0"/>
              </a:rPr>
              <a:t>go</a:t>
            </a:r>
            <a:r>
              <a:rPr lang="es-ES" dirty="0">
                <a:solidFill>
                  <a:srgbClr val="000000"/>
                </a:solidFill>
                <a:latin typeface="Arial" pitchFamily="34" charset="0"/>
                <a:cs typeface="Arial" pitchFamily="34" charset="0"/>
              </a:rPr>
              <a:t> </a:t>
            </a:r>
            <a:r>
              <a:rPr lang="es-ES" dirty="0" err="1">
                <a:solidFill>
                  <a:srgbClr val="000000"/>
                </a:solidFill>
                <a:latin typeface="Arial" pitchFamily="34" charset="0"/>
                <a:cs typeface="Arial" pitchFamily="34" charset="0"/>
              </a:rPr>
              <a:t>to</a:t>
            </a:r>
            <a:r>
              <a:rPr lang="es-ES" dirty="0">
                <a:solidFill>
                  <a:srgbClr val="000000"/>
                </a:solidFill>
                <a:latin typeface="Arial" pitchFamily="34" charset="0"/>
                <a:cs typeface="Arial" pitchFamily="34" charset="0"/>
              </a:rPr>
              <a:t> </a:t>
            </a:r>
            <a:r>
              <a:rPr lang="es-ES" dirty="0" err="1">
                <a:solidFill>
                  <a:srgbClr val="000000"/>
                </a:solidFill>
                <a:latin typeface="Arial" pitchFamily="34" charset="0"/>
                <a:cs typeface="Arial" pitchFamily="34" charset="0"/>
              </a:rPr>
              <a:t>school</a:t>
            </a:r>
            <a:r>
              <a:rPr lang="es-ES" dirty="0">
                <a:solidFill>
                  <a:srgbClr val="000000"/>
                </a:solidFill>
                <a:latin typeface="Arial" pitchFamily="34" charset="0"/>
                <a:cs typeface="Arial" pitchFamily="34" charset="0"/>
              </a:rPr>
              <a:t>?</a:t>
            </a:r>
            <a:r>
              <a:rPr lang="es-ES" b="1" dirty="0">
                <a:solidFill>
                  <a:srgbClr val="000000"/>
                </a:solidFill>
                <a:latin typeface="Arial" pitchFamily="34" charset="0"/>
                <a:cs typeface="Arial" pitchFamily="34" charset="0"/>
              </a:rPr>
              <a:t>  </a:t>
            </a:r>
            <a:endParaRPr lang="es-ES" sz="3200" b="1" dirty="0">
              <a:solidFill>
                <a:srgbClr val="000000"/>
              </a:solidFill>
              <a:latin typeface="Arial" pitchFamily="34" charset="0"/>
              <a:cs typeface="Arial" pitchFamily="34" charset="0"/>
            </a:endParaRPr>
          </a:p>
          <a:p>
            <a:pPr lvl="0" eaLnBrk="0" fontAlgn="base" hangingPunct="0">
              <a:lnSpc>
                <a:spcPct val="200000"/>
              </a:lnSpc>
              <a:spcBef>
                <a:spcPct val="0"/>
              </a:spcBef>
              <a:spcAft>
                <a:spcPct val="0"/>
              </a:spcAft>
            </a:pPr>
            <a:r>
              <a:rPr lang="es-ES" dirty="0" smtClean="0">
                <a:solidFill>
                  <a:srgbClr val="000000"/>
                </a:solidFill>
                <a:latin typeface="Arial" pitchFamily="34" charset="0"/>
                <a:cs typeface="Arial" pitchFamily="34" charset="0"/>
              </a:rPr>
              <a:t>6,There_________________be </a:t>
            </a:r>
            <a:r>
              <a:rPr lang="es-ES" dirty="0">
                <a:solidFill>
                  <a:srgbClr val="000000"/>
                </a:solidFill>
                <a:latin typeface="Arial" pitchFamily="34" charset="0"/>
                <a:cs typeface="Arial" pitchFamily="34" charset="0"/>
              </a:rPr>
              <a:t>a </a:t>
            </a:r>
            <a:r>
              <a:rPr lang="es-ES" dirty="0" err="1">
                <a:solidFill>
                  <a:srgbClr val="000000"/>
                </a:solidFill>
                <a:latin typeface="Arial" pitchFamily="34" charset="0"/>
                <a:cs typeface="Arial" pitchFamily="34" charset="0"/>
              </a:rPr>
              <a:t>police</a:t>
            </a:r>
            <a:r>
              <a:rPr lang="es-ES" dirty="0">
                <a:solidFill>
                  <a:srgbClr val="000000"/>
                </a:solidFill>
                <a:latin typeface="Arial" pitchFamily="34" charset="0"/>
                <a:cs typeface="Arial" pitchFamily="34" charset="0"/>
              </a:rPr>
              <a:t> </a:t>
            </a:r>
            <a:r>
              <a:rPr lang="es-ES" dirty="0" err="1">
                <a:solidFill>
                  <a:srgbClr val="000000"/>
                </a:solidFill>
                <a:latin typeface="Arial" pitchFamily="34" charset="0"/>
                <a:cs typeface="Arial" pitchFamily="34" charset="0"/>
              </a:rPr>
              <a:t>station</a:t>
            </a:r>
            <a:r>
              <a:rPr lang="es-ES" dirty="0">
                <a:solidFill>
                  <a:srgbClr val="000000"/>
                </a:solidFill>
                <a:latin typeface="Arial" pitchFamily="34" charset="0"/>
                <a:cs typeface="Arial" pitchFamily="34" charset="0"/>
              </a:rPr>
              <a:t> </a:t>
            </a:r>
            <a:r>
              <a:rPr lang="es-ES" dirty="0" err="1">
                <a:solidFill>
                  <a:srgbClr val="000000"/>
                </a:solidFill>
                <a:latin typeface="Arial" pitchFamily="34" charset="0"/>
                <a:cs typeface="Arial" pitchFamily="34" charset="0"/>
              </a:rPr>
              <a:t>here</a:t>
            </a:r>
            <a:r>
              <a:rPr lang="es-ES" dirty="0">
                <a:solidFill>
                  <a:srgbClr val="000000"/>
                </a:solidFill>
                <a:latin typeface="Arial" pitchFamily="34" charset="0"/>
                <a:cs typeface="Arial" pitchFamily="34" charset="0"/>
              </a:rPr>
              <a:t>.</a:t>
            </a:r>
            <a:r>
              <a:rPr lang="es-ES" b="1" dirty="0">
                <a:solidFill>
                  <a:srgbClr val="000000"/>
                </a:solidFill>
                <a:latin typeface="Arial" pitchFamily="34" charset="0"/>
                <a:cs typeface="Arial" pitchFamily="34" charset="0"/>
              </a:rPr>
              <a:t>  </a:t>
            </a:r>
            <a:endParaRPr lang="es-ES" sz="3200" b="1" dirty="0">
              <a:solidFill>
                <a:srgbClr val="000000"/>
              </a:solidFill>
              <a:latin typeface="Arial" pitchFamily="34" charset="0"/>
              <a:cs typeface="Arial" pitchFamily="34" charset="0"/>
            </a:endParaRPr>
          </a:p>
          <a:p>
            <a:pPr lvl="0" eaLnBrk="0" fontAlgn="base" hangingPunct="0">
              <a:lnSpc>
                <a:spcPct val="200000"/>
              </a:lnSpc>
              <a:spcBef>
                <a:spcPct val="0"/>
              </a:spcBef>
              <a:spcAft>
                <a:spcPct val="0"/>
              </a:spcAft>
            </a:pPr>
            <a:r>
              <a:rPr lang="es-ES" b="1" dirty="0" smtClean="0">
                <a:solidFill>
                  <a:srgbClr val="000000"/>
                </a:solidFill>
                <a:latin typeface="Arial" pitchFamily="34" charset="0"/>
                <a:cs typeface="Arial" pitchFamily="34" charset="0"/>
              </a:rPr>
              <a:t>7, </a:t>
            </a:r>
            <a:r>
              <a:rPr lang="es-ES" dirty="0" smtClean="0">
                <a:solidFill>
                  <a:srgbClr val="000000"/>
                </a:solidFill>
                <a:latin typeface="Arial" pitchFamily="34" charset="0"/>
                <a:cs typeface="Arial" pitchFamily="34" charset="0"/>
              </a:rPr>
              <a:t>I__________like </a:t>
            </a:r>
            <a:r>
              <a:rPr lang="es-ES" dirty="0">
                <a:solidFill>
                  <a:srgbClr val="000000"/>
                </a:solidFill>
                <a:latin typeface="Arial" pitchFamily="34" charset="0"/>
                <a:cs typeface="Arial" pitchFamily="34" charset="0"/>
              </a:rPr>
              <a:t>vegetables, </a:t>
            </a:r>
            <a:r>
              <a:rPr lang="es-ES" dirty="0" err="1">
                <a:solidFill>
                  <a:srgbClr val="000000"/>
                </a:solidFill>
                <a:latin typeface="Arial" pitchFamily="34" charset="0"/>
                <a:cs typeface="Arial" pitchFamily="34" charset="0"/>
              </a:rPr>
              <a:t>but</a:t>
            </a:r>
            <a:r>
              <a:rPr lang="es-ES" dirty="0">
                <a:solidFill>
                  <a:srgbClr val="000000"/>
                </a:solidFill>
                <a:latin typeface="Arial" pitchFamily="34" charset="0"/>
                <a:cs typeface="Arial" pitchFamily="34" charset="0"/>
              </a:rPr>
              <a:t> I do </a:t>
            </a:r>
            <a:r>
              <a:rPr lang="es-ES" dirty="0" err="1">
                <a:solidFill>
                  <a:srgbClr val="000000"/>
                </a:solidFill>
                <a:latin typeface="Arial" pitchFamily="34" charset="0"/>
                <a:cs typeface="Arial" pitchFamily="34" charset="0"/>
              </a:rPr>
              <a:t>now</a:t>
            </a:r>
            <a:r>
              <a:rPr lang="es-ES" dirty="0">
                <a:solidFill>
                  <a:srgbClr val="000000"/>
                </a:solidFill>
                <a:latin typeface="Arial" pitchFamily="34" charset="0"/>
                <a:cs typeface="Arial" pitchFamily="34" charset="0"/>
              </a:rPr>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95536" y="332656"/>
            <a:ext cx="8208912" cy="6186309"/>
          </a:xfrm>
          <a:prstGeom prst="rect">
            <a:avLst/>
          </a:prstGeom>
        </p:spPr>
        <p:txBody>
          <a:bodyPr wrap="square">
            <a:spAutoFit/>
          </a:bodyPr>
          <a:lstStyle/>
          <a:p>
            <a:r>
              <a:rPr lang="en-US" b="1" dirty="0"/>
              <a:t>Complete the following sentences using one of the answer choices given below each question.</a:t>
            </a:r>
            <a:endParaRPr lang="en-US" dirty="0"/>
          </a:p>
          <a:p>
            <a:r>
              <a:rPr lang="en-US" dirty="0"/>
              <a:t>1. I ………………………….. smoke, but now I have stopped.</a:t>
            </a:r>
          </a:p>
          <a:p>
            <a:r>
              <a:rPr lang="en-US" dirty="0"/>
              <a:t>a) used to</a:t>
            </a:r>
          </a:p>
          <a:p>
            <a:r>
              <a:rPr lang="en-US" dirty="0"/>
              <a:t>b) use to</a:t>
            </a:r>
          </a:p>
          <a:p>
            <a:r>
              <a:rPr lang="en-US" dirty="0"/>
              <a:t>c) am used </a:t>
            </a:r>
            <a:r>
              <a:rPr lang="en-US" dirty="0" smtClean="0"/>
              <a:t>to</a:t>
            </a:r>
          </a:p>
          <a:p>
            <a:endParaRPr lang="en-US" dirty="0"/>
          </a:p>
          <a:p>
            <a:r>
              <a:rPr lang="en-US" dirty="0"/>
              <a:t>2. That auditorium …………………………. be a cinema.</a:t>
            </a:r>
          </a:p>
          <a:p>
            <a:r>
              <a:rPr lang="en-US" dirty="0"/>
              <a:t>a) use to</a:t>
            </a:r>
          </a:p>
          <a:p>
            <a:r>
              <a:rPr lang="en-US" dirty="0"/>
              <a:t>b) used to</a:t>
            </a:r>
          </a:p>
          <a:p>
            <a:r>
              <a:rPr lang="en-US" dirty="0"/>
              <a:t>c) was used </a:t>
            </a:r>
            <a:r>
              <a:rPr lang="en-US" dirty="0" smtClean="0"/>
              <a:t>to</a:t>
            </a:r>
          </a:p>
          <a:p>
            <a:endParaRPr lang="en-US" dirty="0"/>
          </a:p>
          <a:p>
            <a:r>
              <a:rPr lang="en-US" dirty="0"/>
              <a:t>3. I ………………………. like opera, but now I don’t.</a:t>
            </a:r>
          </a:p>
          <a:p>
            <a:r>
              <a:rPr lang="en-US" dirty="0"/>
              <a:t>a) used to</a:t>
            </a:r>
          </a:p>
          <a:p>
            <a:r>
              <a:rPr lang="en-US" dirty="0"/>
              <a:t>b) use to</a:t>
            </a:r>
          </a:p>
          <a:p>
            <a:r>
              <a:rPr lang="en-US" dirty="0"/>
              <a:t>c) am used </a:t>
            </a:r>
            <a:r>
              <a:rPr lang="en-US" dirty="0" smtClean="0"/>
              <a:t>to</a:t>
            </a:r>
          </a:p>
          <a:p>
            <a:endParaRPr lang="en-US" dirty="0"/>
          </a:p>
          <a:p>
            <a:r>
              <a:rPr lang="en-US" dirty="0"/>
              <a:t>4. I ………………………… like western music, but now I do.</a:t>
            </a:r>
          </a:p>
          <a:p>
            <a:r>
              <a:rPr lang="en-US" dirty="0"/>
              <a:t>a) didn’t use to</a:t>
            </a:r>
          </a:p>
          <a:p>
            <a:r>
              <a:rPr lang="en-US" dirty="0"/>
              <a:t>b) didn’t used to</a:t>
            </a:r>
          </a:p>
          <a:p>
            <a:r>
              <a:rPr lang="en-US" dirty="0"/>
              <a:t>c) use not </a:t>
            </a:r>
            <a:r>
              <a:rPr lang="en-US" dirty="0" smtClean="0"/>
              <a:t>to</a:t>
            </a:r>
          </a:p>
          <a:p>
            <a:endParaRPr lang="en-US" dirty="0"/>
          </a:p>
        </p:txBody>
      </p:sp>
    </p:spTree>
    <p:extLst>
      <p:ext uri="{BB962C8B-B14F-4D97-AF65-F5344CB8AC3E}">
        <p14:creationId xmlns:p14="http://schemas.microsoft.com/office/powerpoint/2010/main" val="1649900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nvGraphicFramePr>
        <p:xfrm>
          <a:off x="785786" y="1000108"/>
          <a:ext cx="7643867" cy="5500725"/>
        </p:xfrm>
        <a:graphic>
          <a:graphicData uri="http://schemas.openxmlformats.org/drawingml/2006/table">
            <a:tbl>
              <a:tblPr/>
              <a:tblGrid>
                <a:gridCol w="2433444"/>
                <a:gridCol w="2586824"/>
                <a:gridCol w="2623599"/>
              </a:tblGrid>
              <a:tr h="366715">
                <a:tc>
                  <a:txBody>
                    <a:bodyPr/>
                    <a:lstStyle/>
                    <a:p>
                      <a:pPr>
                        <a:spcAft>
                          <a:spcPts val="0"/>
                        </a:spcAft>
                      </a:pP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a:latin typeface="Times New Roman"/>
                          <a:ea typeface="·s²Ó©úÅé"/>
                        </a:rPr>
                        <a:t>Now</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a:latin typeface="Times New Roman"/>
                          <a:ea typeface="·s²Ó©úÅé"/>
                        </a:rPr>
                        <a:t>When I was 10</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r>
              <a:tr h="733430">
                <a:tc>
                  <a:txBody>
                    <a:bodyPr/>
                    <a:lstStyle/>
                    <a:p>
                      <a:pPr>
                        <a:spcAft>
                          <a:spcPts val="0"/>
                        </a:spcAft>
                      </a:pPr>
                      <a:r>
                        <a:rPr lang="en-US" sz="1600">
                          <a:latin typeface="Times New Roman"/>
                          <a:ea typeface="·s²Ó©úÅé"/>
                        </a:rPr>
                        <a:t>Live</a:t>
                      </a:r>
                      <a:endParaRPr lang="es-ES" sz="1600">
                        <a:latin typeface="Times New Roman"/>
                        <a:ea typeface="·s²Ó©úÅé"/>
                      </a:endParaRPr>
                    </a:p>
                    <a:p>
                      <a:pPr>
                        <a:spcAft>
                          <a:spcPts val="0"/>
                        </a:spcAft>
                      </a:pPr>
                      <a:r>
                        <a:rPr lang="en-US" sz="1600" i="1">
                          <a:latin typeface="Times New Roman"/>
                          <a:ea typeface="·s²Ó©úÅé"/>
                        </a:rPr>
                        <a:t>Where…</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Free time</a:t>
                      </a:r>
                      <a:endParaRPr lang="es-ES" sz="160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dirty="0">
                          <a:latin typeface="Times New Roman"/>
                          <a:ea typeface="·s²Ó©úÅé"/>
                        </a:rPr>
                        <a:t>Appearance</a:t>
                      </a:r>
                      <a:endParaRPr lang="es-ES" sz="1600" dirty="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Food</a:t>
                      </a:r>
                      <a:endParaRPr lang="es-ES" sz="1600">
                        <a:latin typeface="Times New Roman"/>
                        <a:ea typeface="·s²Ó©úÅé"/>
                      </a:endParaRPr>
                    </a:p>
                    <a:p>
                      <a:pPr>
                        <a:spcAft>
                          <a:spcPts val="0"/>
                        </a:spcAft>
                      </a:pPr>
                      <a:r>
                        <a:rPr lang="en-US" sz="1600" i="1">
                          <a:latin typeface="Times New Roman"/>
                          <a:ea typeface="·s²Ó©úÅé"/>
                        </a:rPr>
                        <a:t>What kind of…</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Dislikes</a:t>
                      </a:r>
                      <a:endParaRPr lang="es-ES" sz="160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Friends</a:t>
                      </a:r>
                      <a:endParaRPr lang="es-ES" sz="1600">
                        <a:latin typeface="Times New Roman"/>
                        <a:ea typeface="·s²Ó©úÅé"/>
                      </a:endParaRPr>
                    </a:p>
                    <a:p>
                      <a:pPr>
                        <a:spcAft>
                          <a:spcPts val="0"/>
                        </a:spcAft>
                      </a:pPr>
                      <a:r>
                        <a:rPr lang="en-US" sz="1600" i="1">
                          <a:latin typeface="Times New Roman"/>
                          <a:ea typeface="·s²Ó©úÅé"/>
                        </a:rPr>
                        <a:t>Who…</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Books</a:t>
                      </a:r>
                      <a:endParaRPr lang="es-ES" sz="1600">
                        <a:latin typeface="Times New Roman"/>
                        <a:ea typeface="·s²Ó©úÅé"/>
                      </a:endParaRPr>
                    </a:p>
                    <a:p>
                      <a:pPr>
                        <a:spcAft>
                          <a:spcPts val="0"/>
                        </a:spcAft>
                      </a:pPr>
                      <a:r>
                        <a:rPr lang="en-US" sz="1600" i="1">
                          <a:latin typeface="Times New Roman"/>
                          <a:ea typeface="·s²Ó©úÅé"/>
                        </a:rPr>
                        <a:t>What kind of…</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3 CuadroTexto"/>
          <p:cNvSpPr txBox="1"/>
          <p:nvPr/>
        </p:nvSpPr>
        <p:spPr>
          <a:xfrm>
            <a:off x="654455" y="285728"/>
            <a:ext cx="7846635" cy="461665"/>
          </a:xfrm>
          <a:prstGeom prst="rect">
            <a:avLst/>
          </a:prstGeom>
          <a:noFill/>
        </p:spPr>
        <p:txBody>
          <a:bodyPr wrap="none" rtlCol="0">
            <a:spAutoFit/>
          </a:bodyPr>
          <a:lstStyle/>
          <a:p>
            <a:r>
              <a:rPr lang="es-ES_tradnl" sz="2400" dirty="0" smtClean="0"/>
              <a:t>Complete </a:t>
            </a:r>
            <a:r>
              <a:rPr lang="es-ES_tradnl" sz="2400" dirty="0" err="1" smtClean="0"/>
              <a:t>the</a:t>
            </a:r>
            <a:r>
              <a:rPr lang="es-ES_tradnl" sz="2400" dirty="0" smtClean="0"/>
              <a:t> </a:t>
            </a:r>
            <a:r>
              <a:rPr lang="es-ES_tradnl" sz="2400" dirty="0" err="1" smtClean="0"/>
              <a:t>following</a:t>
            </a:r>
            <a:r>
              <a:rPr lang="es-ES_tradnl" sz="2400" dirty="0" smtClean="0"/>
              <a:t> chart </a:t>
            </a:r>
            <a:r>
              <a:rPr lang="es-ES_tradnl" sz="2400" dirty="0" err="1" smtClean="0"/>
              <a:t>with</a:t>
            </a:r>
            <a:r>
              <a:rPr lang="es-ES_tradnl" sz="2400" dirty="0" smtClean="0"/>
              <a:t>  </a:t>
            </a:r>
            <a:r>
              <a:rPr lang="es-ES_tradnl" sz="2400" b="1" dirty="0" smtClean="0">
                <a:solidFill>
                  <a:srgbClr val="00B050"/>
                </a:solidFill>
              </a:rPr>
              <a:t>USED TO… (+/-) </a:t>
            </a:r>
            <a:r>
              <a:rPr lang="es-ES_tradnl" sz="2400" dirty="0" err="1" smtClean="0"/>
              <a:t>Sentences</a:t>
            </a:r>
            <a:endParaRPr lang="es-E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srcRect l="16406" t="8437" r="15039" b="21250"/>
          <a:stretch>
            <a:fillRect/>
          </a:stretch>
        </p:blipFill>
        <p:spPr bwMode="auto">
          <a:xfrm>
            <a:off x="142844" y="71438"/>
            <a:ext cx="8786874" cy="6715148"/>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417</Words>
  <Application>Microsoft Office PowerPoint</Application>
  <PresentationFormat>Presentación en pantalla (4:3)</PresentationFormat>
  <Paragraphs>68</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COMPUTO</dc:creator>
  <cp:lastModifiedBy>pc</cp:lastModifiedBy>
  <cp:revision>10</cp:revision>
  <dcterms:created xsi:type="dcterms:W3CDTF">2013-10-14T15:08:38Z</dcterms:created>
  <dcterms:modified xsi:type="dcterms:W3CDTF">2016-09-07T03:35:23Z</dcterms:modified>
</cp:coreProperties>
</file>