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799B-0D21-49CC-A93F-9B77515D2C37}" type="datetimeFigureOut">
              <a:rPr lang="es-MX" smtClean="0"/>
              <a:t>08/11/2016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4D2B-87E7-45AF-86EF-2C1625DE21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7285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799B-0D21-49CC-A93F-9B77515D2C37}" type="datetimeFigureOut">
              <a:rPr lang="es-MX" smtClean="0"/>
              <a:t>08/11/2016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4D2B-87E7-45AF-86EF-2C1625DE21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123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799B-0D21-49CC-A93F-9B77515D2C37}" type="datetimeFigureOut">
              <a:rPr lang="es-MX" smtClean="0"/>
              <a:t>08/11/2016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4D2B-87E7-45AF-86EF-2C1625DE21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6456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799B-0D21-49CC-A93F-9B77515D2C37}" type="datetimeFigureOut">
              <a:rPr lang="es-MX" smtClean="0"/>
              <a:t>08/11/2016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4D2B-87E7-45AF-86EF-2C1625DE21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1569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799B-0D21-49CC-A93F-9B77515D2C37}" type="datetimeFigureOut">
              <a:rPr lang="es-MX" smtClean="0"/>
              <a:t>08/11/2016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4D2B-87E7-45AF-86EF-2C1625DE21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849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799B-0D21-49CC-A93F-9B77515D2C37}" type="datetimeFigureOut">
              <a:rPr lang="es-MX" smtClean="0"/>
              <a:t>08/11/2016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4D2B-87E7-45AF-86EF-2C1625DE21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0092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799B-0D21-49CC-A93F-9B77515D2C37}" type="datetimeFigureOut">
              <a:rPr lang="es-MX" smtClean="0"/>
              <a:t>08/11/2016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4D2B-87E7-45AF-86EF-2C1625DE21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765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799B-0D21-49CC-A93F-9B77515D2C37}" type="datetimeFigureOut">
              <a:rPr lang="es-MX" smtClean="0"/>
              <a:t>08/11/2016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4D2B-87E7-45AF-86EF-2C1625DE21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4926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799B-0D21-49CC-A93F-9B77515D2C37}" type="datetimeFigureOut">
              <a:rPr lang="es-MX" smtClean="0"/>
              <a:t>08/11/2016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4D2B-87E7-45AF-86EF-2C1625DE21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4042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799B-0D21-49CC-A93F-9B77515D2C37}" type="datetimeFigureOut">
              <a:rPr lang="es-MX" smtClean="0"/>
              <a:t>08/11/2016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4D2B-87E7-45AF-86EF-2C1625DE21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4048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799B-0D21-49CC-A93F-9B77515D2C37}" type="datetimeFigureOut">
              <a:rPr lang="es-MX" smtClean="0"/>
              <a:t>08/11/2016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4D2B-87E7-45AF-86EF-2C1625DE21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7339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1799B-0D21-49CC-A93F-9B77515D2C37}" type="datetimeFigureOut">
              <a:rPr lang="es-MX" smtClean="0"/>
              <a:t>08/11/2016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64D2B-87E7-45AF-86EF-2C1625DE21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0692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1" t="24231" r="21141" b="20052"/>
          <a:stretch/>
        </p:blipFill>
        <p:spPr bwMode="auto">
          <a:xfrm>
            <a:off x="323528" y="1124744"/>
            <a:ext cx="8352928" cy="532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79512" y="33878"/>
            <a:ext cx="8568952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err="1" smtClean="0">
                <a:solidFill>
                  <a:srgbClr val="0070C0"/>
                </a:solidFill>
              </a:rPr>
              <a:t>Writig</a:t>
            </a:r>
            <a:r>
              <a:rPr lang="es-MX" sz="2800" b="1" dirty="0" smtClean="0">
                <a:solidFill>
                  <a:srgbClr val="0070C0"/>
                </a:solidFill>
              </a:rPr>
              <a:t> </a:t>
            </a:r>
            <a:r>
              <a:rPr lang="es-MX" sz="2800" b="1" dirty="0" err="1" smtClean="0">
                <a:solidFill>
                  <a:srgbClr val="0070C0"/>
                </a:solidFill>
              </a:rPr>
              <a:t>task</a:t>
            </a:r>
            <a:r>
              <a:rPr lang="es-MX" sz="2800" b="1" dirty="0" smtClean="0">
                <a:solidFill>
                  <a:srgbClr val="0070C0"/>
                </a:solidFill>
              </a:rPr>
              <a:t>, </a:t>
            </a:r>
          </a:p>
          <a:p>
            <a:endParaRPr lang="es-MX" sz="20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dirty="0"/>
              <a:t>L</a:t>
            </a:r>
            <a:r>
              <a:rPr lang="es-MX" dirty="0" smtClean="0"/>
              <a:t>ook at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pictures</a:t>
            </a:r>
            <a:r>
              <a:rPr lang="es-MX" dirty="0" smtClean="0"/>
              <a:t> </a:t>
            </a:r>
            <a:r>
              <a:rPr lang="es-MX" dirty="0" err="1" smtClean="0"/>
              <a:t>on</a:t>
            </a:r>
            <a:r>
              <a:rPr lang="es-MX" dirty="0" smtClean="0"/>
              <a:t> </a:t>
            </a:r>
            <a:r>
              <a:rPr lang="es-MX" dirty="0" err="1" smtClean="0"/>
              <a:t>pgs</a:t>
            </a:r>
            <a:r>
              <a:rPr lang="es-MX" dirty="0" smtClean="0"/>
              <a:t> 118 and 120 and </a:t>
            </a:r>
            <a:r>
              <a:rPr lang="es-MX" dirty="0" err="1" smtClean="0"/>
              <a:t>invent</a:t>
            </a:r>
            <a:r>
              <a:rPr lang="es-MX" dirty="0" smtClean="0"/>
              <a:t> a </a:t>
            </a:r>
            <a:r>
              <a:rPr lang="es-MX" dirty="0" err="1" smtClean="0"/>
              <a:t>story</a:t>
            </a:r>
            <a:r>
              <a:rPr lang="es-MX" dirty="0" smtClean="0"/>
              <a:t> </a:t>
            </a:r>
            <a:r>
              <a:rPr lang="es-MX" dirty="0" err="1" smtClean="0"/>
              <a:t>remind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usethre</a:t>
            </a:r>
            <a:r>
              <a:rPr lang="es-MX" dirty="0" smtClean="0"/>
              <a:t> </a:t>
            </a:r>
            <a:r>
              <a:rPr lang="es-MX" dirty="0" err="1" smtClean="0"/>
              <a:t>following</a:t>
            </a:r>
            <a:r>
              <a:rPr lang="es-MX" dirty="0" smtClean="0"/>
              <a:t> </a:t>
            </a:r>
            <a:r>
              <a:rPr lang="es-MX" dirty="0" err="1" smtClean="0"/>
              <a:t>writing</a:t>
            </a:r>
            <a:r>
              <a:rPr lang="es-MX" dirty="0" smtClean="0"/>
              <a:t> </a:t>
            </a:r>
            <a:r>
              <a:rPr lang="es-MX" dirty="0" err="1" smtClean="0"/>
              <a:t>tips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1656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6" t="22396" r="14788" b="16094"/>
          <a:stretch/>
        </p:blipFill>
        <p:spPr bwMode="auto">
          <a:xfrm>
            <a:off x="467544" y="116632"/>
            <a:ext cx="8496944" cy="4499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39552" y="4771018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6280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4" t="11198" r="16838" b="14844"/>
          <a:stretch/>
        </p:blipFill>
        <p:spPr bwMode="auto">
          <a:xfrm>
            <a:off x="266700" y="188640"/>
            <a:ext cx="862578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39552" y="4771018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452601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24</Words>
  <Application>Microsoft Office PowerPoint</Application>
  <PresentationFormat>Presentación en pantalla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Lapenep</dc:creator>
  <cp:lastModifiedBy>Lapenep</cp:lastModifiedBy>
  <cp:revision>2</cp:revision>
  <dcterms:created xsi:type="dcterms:W3CDTF">2016-11-08T13:56:14Z</dcterms:created>
  <dcterms:modified xsi:type="dcterms:W3CDTF">2016-11-08T14:11:21Z</dcterms:modified>
</cp:coreProperties>
</file>