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18070-AFCC-4787-A8E6-C4258195A8B2}" type="datetimeFigureOut">
              <a:rPr lang="es-ES" smtClean="0"/>
              <a:t>11/06/2011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2DC40-948D-4371-B0F1-34B4A7DA268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10 Grupo"/>
          <p:cNvGrpSpPr/>
          <p:nvPr/>
        </p:nvGrpSpPr>
        <p:grpSpPr>
          <a:xfrm>
            <a:off x="285720" y="571480"/>
            <a:ext cx="8352458" cy="3226852"/>
            <a:chOff x="285720" y="357166"/>
            <a:chExt cx="8352458" cy="3226852"/>
          </a:xfrm>
        </p:grpSpPr>
        <p:pic>
          <p:nvPicPr>
            <p:cNvPr id="1026" name="Picture 2" descr="http://t2.gstatic.com/images?q=tbn:ANd9GcTUuBu39dJD28kc8mrEQOS40lBqeoMCAsgxdpF1L0hJtJhX8vk1SQ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20" y="357166"/>
              <a:ext cx="1993414" cy="1500198"/>
            </a:xfrm>
            <a:prstGeom prst="rect">
              <a:avLst/>
            </a:prstGeom>
            <a:noFill/>
          </p:spPr>
        </p:pic>
        <p:pic>
          <p:nvPicPr>
            <p:cNvPr id="1028" name="Picture 4" descr="http://t3.gstatic.com/images?q=tbn:ANd9GcSWEi3lgkoknvdhkoqDJxTI75FjQftSPSA8YEUKradBsFQQWk5P5D8P0Bb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28860" y="500042"/>
              <a:ext cx="2143140" cy="1607355"/>
            </a:xfrm>
            <a:prstGeom prst="rect">
              <a:avLst/>
            </a:prstGeom>
            <a:noFill/>
          </p:spPr>
        </p:pic>
        <p:pic>
          <p:nvPicPr>
            <p:cNvPr id="1030" name="Picture 6" descr="http://t1.gstatic.com/images?q=tbn:ANd9GcTiPfc2L_DD5tWDZnHPljLYFR7Bo0VYg2Y-IvjzL69IXbSYEZf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5720" y="2143116"/>
              <a:ext cx="1981200" cy="1190626"/>
            </a:xfrm>
            <a:prstGeom prst="rect">
              <a:avLst/>
            </a:prstGeom>
            <a:noFill/>
          </p:spPr>
        </p:pic>
        <p:sp>
          <p:nvSpPr>
            <p:cNvPr id="7" name="6 CuadroTexto"/>
            <p:cNvSpPr txBox="1"/>
            <p:nvPr/>
          </p:nvSpPr>
          <p:spPr>
            <a:xfrm>
              <a:off x="2857488" y="2538707"/>
              <a:ext cx="57806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 err="1" smtClean="0"/>
                <a:t>The</a:t>
              </a:r>
              <a:r>
                <a:rPr lang="es-MX" sz="2400" dirty="0" smtClean="0"/>
                <a:t> </a:t>
              </a:r>
              <a:r>
                <a:rPr lang="es-MX" sz="2400" dirty="0" err="1" smtClean="0"/>
                <a:t>grizzly</a:t>
              </a:r>
              <a:r>
                <a:rPr lang="es-MX" sz="2400" dirty="0" smtClean="0"/>
                <a:t> </a:t>
              </a:r>
              <a:r>
                <a:rPr lang="es-MX" sz="2400" dirty="0" err="1" smtClean="0"/>
                <a:t>is</a:t>
              </a:r>
              <a:r>
                <a:rPr lang="es-MX" sz="2400" dirty="0" smtClean="0"/>
                <a:t> </a:t>
              </a:r>
              <a:r>
                <a:rPr lang="es-MX" sz="2400" dirty="0" err="1" smtClean="0"/>
                <a:t>the</a:t>
              </a:r>
              <a:r>
                <a:rPr lang="es-MX" sz="2400" dirty="0" smtClean="0"/>
                <a:t> </a:t>
              </a:r>
              <a:r>
                <a:rPr lang="es-MX" sz="2400" b="1" u="sng" dirty="0" err="1" smtClean="0">
                  <a:solidFill>
                    <a:srgbClr val="0070C0"/>
                  </a:solidFill>
                </a:rPr>
                <a:t>biggest</a:t>
              </a:r>
              <a:r>
                <a:rPr lang="es-MX" sz="2400" b="1" dirty="0" smtClean="0"/>
                <a:t> </a:t>
              </a:r>
              <a:r>
                <a:rPr lang="es-MX" sz="2400" dirty="0" err="1" smtClean="0"/>
                <a:t>bear</a:t>
              </a:r>
              <a:r>
                <a:rPr lang="es-MX" sz="2400" dirty="0" smtClean="0"/>
                <a:t> in </a:t>
              </a:r>
              <a:r>
                <a:rPr lang="es-MX" sz="2400" dirty="0" err="1" smtClean="0"/>
                <a:t>the</a:t>
              </a:r>
              <a:r>
                <a:rPr lang="es-MX" sz="2400" dirty="0" smtClean="0"/>
                <a:t> </a:t>
              </a:r>
              <a:r>
                <a:rPr lang="es-MX" sz="2400" dirty="0" err="1" smtClean="0"/>
                <a:t>world</a:t>
              </a:r>
              <a:endParaRPr lang="es-ES" sz="2400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643438" y="1000108"/>
              <a:ext cx="12843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err="1" smtClean="0"/>
                <a:t>Grizzly</a:t>
              </a:r>
              <a:r>
                <a:rPr lang="es-MX" dirty="0" smtClean="0"/>
                <a:t> </a:t>
              </a:r>
              <a:r>
                <a:rPr lang="es-MX" dirty="0" err="1" smtClean="0"/>
                <a:t>bear</a:t>
              </a:r>
              <a:endParaRPr lang="es-ES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714348" y="3214686"/>
              <a:ext cx="11450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/>
                <a:t>Polar </a:t>
              </a:r>
              <a:r>
                <a:rPr lang="es-MX" dirty="0" err="1" smtClean="0"/>
                <a:t>bear</a:t>
              </a:r>
              <a:endParaRPr lang="es-ES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714348" y="1702346"/>
              <a:ext cx="1244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/>
                <a:t>Panda </a:t>
              </a:r>
              <a:r>
                <a:rPr lang="es-MX" dirty="0" err="1" smtClean="0"/>
                <a:t>bear</a:t>
              </a:r>
              <a:endParaRPr lang="es-ES" dirty="0"/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214282" y="71414"/>
            <a:ext cx="3629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err="1" smtClean="0"/>
              <a:t>Example</a:t>
            </a:r>
            <a:r>
              <a:rPr lang="es-MX" sz="2800" dirty="0" smtClean="0"/>
              <a:t> of </a:t>
            </a:r>
            <a:r>
              <a:rPr lang="es-MX" sz="2800" dirty="0" err="1" smtClean="0"/>
              <a:t>superlatives</a:t>
            </a:r>
            <a:endParaRPr lang="es-ES" sz="28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14282" y="4120226"/>
            <a:ext cx="4961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err="1" smtClean="0"/>
              <a:t>Example</a:t>
            </a:r>
            <a:r>
              <a:rPr lang="es-MX" sz="2800" dirty="0" smtClean="0"/>
              <a:t> of </a:t>
            </a:r>
            <a:r>
              <a:rPr lang="es-MX" sz="2800" dirty="0" err="1" smtClean="0"/>
              <a:t>intensifiers</a:t>
            </a:r>
            <a:r>
              <a:rPr lang="es-MX" sz="2800" dirty="0" smtClean="0"/>
              <a:t>/</a:t>
            </a:r>
            <a:r>
              <a:rPr lang="es-MX" sz="2800" dirty="0" err="1" smtClean="0"/>
              <a:t>qualifiers</a:t>
            </a:r>
            <a:endParaRPr lang="es-ES" sz="2800" dirty="0"/>
          </a:p>
        </p:txBody>
      </p:sp>
      <p:pic>
        <p:nvPicPr>
          <p:cNvPr id="15" name="Picture 4" descr="http://2.bp.blogspot.com/-6zMYufqdnGM/TatD0wTld5I/AAAAAAAAAFc/m1HT66EQYuY/s1600/pinturas_imagem_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712843"/>
            <a:ext cx="1285884" cy="93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http://decoracion2.com/wp-content/uploads/2009/01/sophia-lamp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5750736"/>
            <a:ext cx="1285883" cy="96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 Título"/>
          <p:cNvSpPr txBox="1">
            <a:spLocks/>
          </p:cNvSpPr>
          <p:nvPr/>
        </p:nvSpPr>
        <p:spPr>
          <a:xfrm>
            <a:off x="1928794" y="6143644"/>
            <a:ext cx="4795837" cy="42862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lamp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not</a:t>
            </a:r>
            <a:r>
              <a:rPr lang="es-ES_tradnl" sz="20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light </a:t>
            </a:r>
            <a:r>
              <a:rPr lang="es-ES_tradnl" sz="20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enough</a:t>
            </a:r>
            <a:endParaRPr lang="es-ES" sz="2000" cap="small" dirty="0">
              <a:latin typeface="Arial Rounded MT Bold" pitchFamily="34" charset="0"/>
              <a:ea typeface="+mj-ea"/>
              <a:cs typeface="+mj-cs"/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1990741" y="5072074"/>
            <a:ext cx="3795705" cy="571496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This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painting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cap="small" dirty="0" err="1">
                <a:latin typeface="Arial Rounded MT Bold" pitchFamily="34" charset="0"/>
                <a:ea typeface="+mj-ea"/>
                <a:cs typeface="+mj-cs"/>
              </a:rPr>
              <a:t>is</a:t>
            </a:r>
            <a:r>
              <a:rPr lang="es-ES_tradnl" sz="2000" cap="small" dirty="0"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too</a:t>
            </a:r>
            <a:r>
              <a:rPr lang="es-ES_tradnl" sz="2000" b="1" cap="small" dirty="0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lang="es-ES_tradnl" sz="2000" b="1" cap="small" dirty="0" err="1">
                <a:solidFill>
                  <a:srgbClr val="7030A0"/>
                </a:solidFill>
                <a:latin typeface="Arial Rounded MT Bold" pitchFamily="34" charset="0"/>
                <a:ea typeface="+mj-ea"/>
                <a:cs typeface="+mj-cs"/>
              </a:rPr>
              <a:t>coloured</a:t>
            </a:r>
            <a:endParaRPr lang="es-ES" sz="2000" cap="small" dirty="0">
              <a:latin typeface="Arial Rounded MT 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32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3</cp:revision>
  <dcterms:created xsi:type="dcterms:W3CDTF">2011-06-12T04:34:24Z</dcterms:created>
  <dcterms:modified xsi:type="dcterms:W3CDTF">2011-06-12T04:47:17Z</dcterms:modified>
</cp:coreProperties>
</file>