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148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E45D-7872-4379-A0A4-0888FF9BD642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1991-6084-4FC5-80D1-CC70D2D4F1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C040-9C2A-4473-8BBA-5E185BFA7804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1420-884A-41AA-B221-A78DF16DE4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CC42-20C7-4030-BDA4-6A6283422E5A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A316-A447-4ACD-80B3-121FD8D774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F887-9FCC-4A33-9CB1-92931E0C0D73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A063-9D52-4976-AE02-F817A79D1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E209-5616-4149-A4FF-490927B94AB5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7FBD-0D65-44F7-A56E-20DF97C755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6E9C-4DE3-4A73-8995-C27B5E7B677C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2CCF-5B37-4C67-8CE1-0C6D48DFA4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3DE9-437B-432B-BF08-459C3353A8F8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E657-F9AF-4115-94F9-F062C4A4B3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FCA1-9D3D-4830-82F3-D32B0347427F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4D08-3802-43F5-84BD-8A035E7BE1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0AC7-5CEA-4963-8E29-5B05E0897C92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B213-58E6-4FD1-BFB0-777BFEFCE0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AC94-F06E-4CC9-AACD-7183DF87357F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4BB7-9DC5-4BB0-B3C8-BDE6C3A42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83B-71D6-40C5-9FA4-75B52F96246A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1310-DBC4-4950-B160-96D99FCD63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1B75D-DD2F-4FBC-9B79-48787C8F5B3C}" type="datetimeFigureOut">
              <a:rPr lang="es-ES"/>
              <a:pPr>
                <a:defRPr/>
              </a:pPr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A613D-BAE6-4867-90B8-3AE2D8791C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2052" name="4 Imagen" descr="Imag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1267" name="3 Marcador de contenido" descr="Image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18" r="34805" b="29358"/>
          <a:stretch>
            <a:fillRect/>
          </a:stretch>
        </p:blipFill>
        <p:spPr>
          <a:xfrm rot="247124">
            <a:off x="344488" y="9525"/>
            <a:ext cx="8870950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2291" name="3 Marcador de contenido" descr="Imagen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634" t="7260" b="12241"/>
          <a:stretch>
            <a:fillRect/>
          </a:stretch>
        </p:blipFill>
        <p:spPr>
          <a:xfrm>
            <a:off x="0" y="0"/>
            <a:ext cx="9358313" cy="67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3315" name="3 Marcador de contenido" descr="Imagen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331" r="33672" b="27780"/>
          <a:stretch>
            <a:fillRect/>
          </a:stretch>
        </p:blipFill>
        <p:spPr>
          <a:xfrm>
            <a:off x="0" y="0"/>
            <a:ext cx="9144000" cy="664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4340" name="3 Imagen" descr="Imagen 013.jpg"/>
          <p:cNvPicPr>
            <a:picLocks noChangeAspect="1"/>
          </p:cNvPicPr>
          <p:nvPr/>
        </p:nvPicPr>
        <p:blipFill>
          <a:blip r:embed="rId2" cstate="print"/>
          <a:srcRect l="10394" t="5104" r="1591"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075" name="3 Marcador de contenido" descr="Imagen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1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4099" name="5 Marcador de contenido" descr="Image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90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5123" name="3 Marcador de contenido" descr="Imagen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6147" name="3 Marcador de contenido" descr="Image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76238" y="0"/>
            <a:ext cx="9371013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7171" name="13 Marcador de contenido" descr="Imagen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70" r="26201"/>
          <a:stretch>
            <a:fillRect/>
          </a:stretch>
        </p:blipFill>
        <p:spPr>
          <a:xfrm>
            <a:off x="71438" y="0"/>
            <a:ext cx="90725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8195" name="3 Marcador de contenido" descr="Imagen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91" t="7260" b="1224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9219" name="3 Marcador de contenido" descr="Imagen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260" r="26103"/>
          <a:stretch>
            <a:fillRect/>
          </a:stretch>
        </p:blipFill>
        <p:spPr>
          <a:xfrm>
            <a:off x="106363" y="0"/>
            <a:ext cx="8929687" cy="67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10243" name="3 Marcador de contenido" descr="Imagen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91" t="8839" r="4147" b="31181"/>
          <a:stretch>
            <a:fillRect/>
          </a:stretch>
        </p:blipFill>
        <p:spPr>
          <a:xfrm>
            <a:off x="0" y="0"/>
            <a:ext cx="9144000" cy="664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 Aguirre</dc:creator>
  <cp:lastModifiedBy>Usuario</cp:lastModifiedBy>
  <cp:revision>4</cp:revision>
  <dcterms:created xsi:type="dcterms:W3CDTF">2008-02-11T15:30:29Z</dcterms:created>
  <dcterms:modified xsi:type="dcterms:W3CDTF">2017-03-13T14:23:07Z</dcterms:modified>
</cp:coreProperties>
</file>