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ACFD-B170-431F-B0B1-62179D135614}" type="datetimeFigureOut">
              <a:rPr lang="es-MX" smtClean="0"/>
              <a:t>17/09/2017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2D7A-0D27-4C07-8B5B-4A0207D7FC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572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ACFD-B170-431F-B0B1-62179D135614}" type="datetimeFigureOut">
              <a:rPr lang="es-MX" smtClean="0"/>
              <a:t>17/09/2017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2D7A-0D27-4C07-8B5B-4A0207D7FC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142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ACFD-B170-431F-B0B1-62179D135614}" type="datetimeFigureOut">
              <a:rPr lang="es-MX" smtClean="0"/>
              <a:t>17/09/2017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2D7A-0D27-4C07-8B5B-4A0207D7FC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069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ACFD-B170-431F-B0B1-62179D135614}" type="datetimeFigureOut">
              <a:rPr lang="es-MX" smtClean="0"/>
              <a:t>17/09/2017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2D7A-0D27-4C07-8B5B-4A0207D7FC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602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ACFD-B170-431F-B0B1-62179D135614}" type="datetimeFigureOut">
              <a:rPr lang="es-MX" smtClean="0"/>
              <a:t>17/09/2017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2D7A-0D27-4C07-8B5B-4A0207D7FC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3416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ACFD-B170-431F-B0B1-62179D135614}" type="datetimeFigureOut">
              <a:rPr lang="es-MX" smtClean="0"/>
              <a:t>17/09/2017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2D7A-0D27-4C07-8B5B-4A0207D7FC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464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ACFD-B170-431F-B0B1-62179D135614}" type="datetimeFigureOut">
              <a:rPr lang="es-MX" smtClean="0"/>
              <a:t>17/09/2017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2D7A-0D27-4C07-8B5B-4A0207D7FC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422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ACFD-B170-431F-B0B1-62179D135614}" type="datetimeFigureOut">
              <a:rPr lang="es-MX" smtClean="0"/>
              <a:t>17/09/2017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2D7A-0D27-4C07-8B5B-4A0207D7FC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434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ACFD-B170-431F-B0B1-62179D135614}" type="datetimeFigureOut">
              <a:rPr lang="es-MX" smtClean="0"/>
              <a:t>17/09/2017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2D7A-0D27-4C07-8B5B-4A0207D7FC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891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ACFD-B170-431F-B0B1-62179D135614}" type="datetimeFigureOut">
              <a:rPr lang="es-MX" smtClean="0"/>
              <a:t>17/09/2017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2D7A-0D27-4C07-8B5B-4A0207D7FC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81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ACFD-B170-431F-B0B1-62179D135614}" type="datetimeFigureOut">
              <a:rPr lang="es-MX" smtClean="0"/>
              <a:t>17/09/2017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2D7A-0D27-4C07-8B5B-4A0207D7FC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5025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2ACFD-B170-431F-B0B1-62179D135614}" type="datetimeFigureOut">
              <a:rPr lang="es-MX" smtClean="0"/>
              <a:t>17/09/2017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E2D7A-0D27-4C07-8B5B-4A0207D7FC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735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7504" y="188640"/>
            <a:ext cx="8856984" cy="6480720"/>
          </a:xfrm>
          <a:prstGeom prst="rect">
            <a:avLst/>
          </a:prstGeom>
          <a:noFill/>
          <a:ln w="101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827584" y="622429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err="1" smtClean="0">
                <a:latin typeface="Segoe Print" pitchFamily="2" charset="0"/>
              </a:rPr>
              <a:t>My</a:t>
            </a:r>
            <a:r>
              <a:rPr lang="es-MX" sz="1600" dirty="0" smtClean="0">
                <a:latin typeface="Segoe Print" pitchFamily="2" charset="0"/>
              </a:rPr>
              <a:t> </a:t>
            </a:r>
            <a:r>
              <a:rPr lang="es-MX" sz="1600" dirty="0" err="1" smtClean="0">
                <a:latin typeface="Segoe Print" pitchFamily="2" charset="0"/>
              </a:rPr>
              <a:t>name</a:t>
            </a:r>
            <a:r>
              <a:rPr lang="es-MX" sz="1600" dirty="0" smtClean="0">
                <a:latin typeface="Segoe Print" pitchFamily="2" charset="0"/>
              </a:rPr>
              <a:t> </a:t>
            </a:r>
            <a:r>
              <a:rPr lang="es-MX" sz="1600" dirty="0" err="1" smtClean="0">
                <a:latin typeface="Segoe Print" pitchFamily="2" charset="0"/>
              </a:rPr>
              <a:t>is</a:t>
            </a:r>
            <a:r>
              <a:rPr lang="es-MX" sz="1600" dirty="0" smtClean="0">
                <a:latin typeface="Segoe Print" pitchFamily="2" charset="0"/>
              </a:rPr>
              <a:t>:    _______________________________      _________________________________</a:t>
            </a:r>
          </a:p>
          <a:p>
            <a:r>
              <a:rPr lang="es-MX" sz="1600" dirty="0" smtClean="0">
                <a:latin typeface="Segoe Print" pitchFamily="2" charset="0"/>
              </a:rPr>
              <a:t>                            (</a:t>
            </a:r>
            <a:r>
              <a:rPr lang="es-MX" sz="1600" dirty="0" err="1" smtClean="0">
                <a:latin typeface="Segoe Print" pitchFamily="2" charset="0"/>
              </a:rPr>
              <a:t>First</a:t>
            </a:r>
            <a:r>
              <a:rPr lang="es-MX" sz="1600" dirty="0" smtClean="0">
                <a:latin typeface="Segoe Print" pitchFamily="2" charset="0"/>
              </a:rPr>
              <a:t> </a:t>
            </a:r>
            <a:r>
              <a:rPr lang="es-MX" sz="1600" dirty="0" err="1" smtClean="0">
                <a:latin typeface="Segoe Print" pitchFamily="2" charset="0"/>
              </a:rPr>
              <a:t>name</a:t>
            </a:r>
            <a:r>
              <a:rPr lang="es-MX" sz="1600" dirty="0" smtClean="0">
                <a:latin typeface="Segoe Print" pitchFamily="2" charset="0"/>
              </a:rPr>
              <a:t>)                        (</a:t>
            </a:r>
            <a:r>
              <a:rPr lang="es-MX" sz="1600" dirty="0" err="1" smtClean="0">
                <a:latin typeface="Segoe Print" pitchFamily="2" charset="0"/>
              </a:rPr>
              <a:t>Last</a:t>
            </a:r>
            <a:r>
              <a:rPr lang="es-MX" sz="1600" dirty="0" smtClean="0">
                <a:latin typeface="Segoe Print" pitchFamily="2" charset="0"/>
              </a:rPr>
              <a:t> </a:t>
            </a:r>
            <a:r>
              <a:rPr lang="es-MX" sz="1600" dirty="0" err="1" smtClean="0">
                <a:latin typeface="Segoe Print" pitchFamily="2" charset="0"/>
              </a:rPr>
              <a:t>name</a:t>
            </a:r>
            <a:r>
              <a:rPr lang="es-MX" sz="1600" dirty="0" smtClean="0">
                <a:latin typeface="Segoe Print" pitchFamily="2" charset="0"/>
              </a:rPr>
              <a:t>)</a:t>
            </a:r>
            <a:endParaRPr lang="es-MX" sz="1600" dirty="0">
              <a:latin typeface="Segoe Print" pitchFamily="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27584" y="2278613"/>
            <a:ext cx="7842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Segoe Print" pitchFamily="2" charset="0"/>
              </a:rPr>
              <a:t>I </a:t>
            </a:r>
            <a:r>
              <a:rPr lang="es-MX" dirty="0" err="1" smtClean="0">
                <a:latin typeface="Segoe Print" pitchFamily="2" charset="0"/>
              </a:rPr>
              <a:t>live</a:t>
            </a:r>
            <a:r>
              <a:rPr lang="es-MX" dirty="0" smtClean="0">
                <a:latin typeface="Segoe Print" pitchFamily="2" charset="0"/>
              </a:rPr>
              <a:t> in: _____________________________________________________________________</a:t>
            </a:r>
          </a:p>
          <a:p>
            <a:r>
              <a:rPr lang="es-MX" dirty="0" smtClean="0">
                <a:latin typeface="Segoe Print" pitchFamily="2" charset="0"/>
              </a:rPr>
              <a:t>                             (</a:t>
            </a:r>
            <a:r>
              <a:rPr lang="es-MX" dirty="0" err="1" smtClean="0">
                <a:latin typeface="Segoe Print" pitchFamily="2" charset="0"/>
              </a:rPr>
              <a:t>adress</a:t>
            </a:r>
            <a:r>
              <a:rPr lang="es-MX" dirty="0" smtClean="0">
                <a:latin typeface="Segoe Print" pitchFamily="2" charset="0"/>
              </a:rPr>
              <a:t>)</a:t>
            </a:r>
            <a:endParaRPr lang="es-MX" dirty="0">
              <a:latin typeface="Segoe Print" pitchFamily="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27584" y="3214717"/>
            <a:ext cx="7898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Segoe Print" pitchFamily="2" charset="0"/>
              </a:rPr>
              <a:t>I am </a:t>
            </a:r>
            <a:r>
              <a:rPr lang="es-MX" dirty="0" err="1" smtClean="0">
                <a:latin typeface="Segoe Print" pitchFamily="2" charset="0"/>
              </a:rPr>
              <a:t>from</a:t>
            </a:r>
            <a:r>
              <a:rPr lang="es-MX" dirty="0" smtClean="0">
                <a:latin typeface="Segoe Print" pitchFamily="2" charset="0"/>
              </a:rPr>
              <a:t>: __________________________________________________________________</a:t>
            </a:r>
          </a:p>
          <a:p>
            <a:r>
              <a:rPr lang="es-MX" dirty="0" smtClean="0">
                <a:latin typeface="Segoe Print" pitchFamily="2" charset="0"/>
              </a:rPr>
              <a:t>                           (country of </a:t>
            </a:r>
            <a:r>
              <a:rPr lang="es-MX" dirty="0" err="1" smtClean="0">
                <a:latin typeface="Segoe Print" pitchFamily="2" charset="0"/>
              </a:rPr>
              <a:t>origin</a:t>
            </a:r>
            <a:r>
              <a:rPr lang="es-MX" dirty="0" smtClean="0">
                <a:latin typeface="Segoe Print" pitchFamily="2" charset="0"/>
              </a:rPr>
              <a:t>)</a:t>
            </a:r>
            <a:endParaRPr lang="es-MX" dirty="0">
              <a:latin typeface="Segoe Print" pitchFamily="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27584" y="4726885"/>
            <a:ext cx="5615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Segoe Print" pitchFamily="2" charset="0"/>
              </a:rPr>
              <a:t>I </a:t>
            </a:r>
            <a:r>
              <a:rPr lang="es-MX" dirty="0" err="1" smtClean="0">
                <a:latin typeface="Segoe Print" pitchFamily="2" charset="0"/>
              </a:rPr>
              <a:t>like</a:t>
            </a:r>
            <a:r>
              <a:rPr lang="es-MX" dirty="0" smtClean="0">
                <a:latin typeface="Segoe Print" pitchFamily="2" charset="0"/>
              </a:rPr>
              <a:t>: </a:t>
            </a:r>
            <a:r>
              <a:rPr lang="es-MX" dirty="0" smtClean="0">
                <a:latin typeface="Segoe Print" pitchFamily="2" charset="0"/>
              </a:rPr>
              <a:t>________________________________________________</a:t>
            </a:r>
            <a:endParaRPr lang="es-MX" dirty="0" smtClean="0">
              <a:latin typeface="Segoe Print" pitchFamily="2" charset="0"/>
            </a:endParaRPr>
          </a:p>
          <a:p>
            <a:r>
              <a:rPr lang="es-MX" dirty="0" smtClean="0">
                <a:latin typeface="Segoe Print" pitchFamily="2" charset="0"/>
              </a:rPr>
              <a:t>                      (</a:t>
            </a:r>
            <a:r>
              <a:rPr lang="es-MX" dirty="0" err="1" smtClean="0">
                <a:latin typeface="Segoe Print" pitchFamily="2" charset="0"/>
              </a:rPr>
              <a:t>likes</a:t>
            </a:r>
            <a:r>
              <a:rPr lang="es-MX" dirty="0" smtClean="0">
                <a:latin typeface="Segoe Print" pitchFamily="2" charset="0"/>
              </a:rPr>
              <a:t>)</a:t>
            </a:r>
            <a:endParaRPr lang="es-MX" dirty="0">
              <a:latin typeface="Segoe Print" pitchFamily="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827584" y="5518973"/>
            <a:ext cx="5569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Segoe Print" pitchFamily="2" charset="0"/>
              </a:rPr>
              <a:t>I </a:t>
            </a:r>
            <a:r>
              <a:rPr lang="es-MX" dirty="0" err="1" smtClean="0">
                <a:latin typeface="Segoe Print" pitchFamily="2" charset="0"/>
              </a:rPr>
              <a:t>don´t</a:t>
            </a:r>
            <a:r>
              <a:rPr lang="es-MX" dirty="0" smtClean="0">
                <a:latin typeface="Segoe Print" pitchFamily="2" charset="0"/>
              </a:rPr>
              <a:t> </a:t>
            </a:r>
            <a:r>
              <a:rPr lang="es-MX" dirty="0" err="1" smtClean="0">
                <a:latin typeface="Segoe Print" pitchFamily="2" charset="0"/>
              </a:rPr>
              <a:t>like</a:t>
            </a:r>
            <a:r>
              <a:rPr lang="es-MX" dirty="0" smtClean="0">
                <a:latin typeface="Segoe Print" pitchFamily="2" charset="0"/>
              </a:rPr>
              <a:t>: </a:t>
            </a:r>
            <a:r>
              <a:rPr lang="es-MX" dirty="0" smtClean="0">
                <a:latin typeface="Segoe Print" pitchFamily="2" charset="0"/>
              </a:rPr>
              <a:t>________________________________________</a:t>
            </a:r>
            <a:endParaRPr lang="es-MX" dirty="0" smtClean="0">
              <a:latin typeface="Segoe Print" pitchFamily="2" charset="0"/>
            </a:endParaRPr>
          </a:p>
          <a:p>
            <a:r>
              <a:rPr lang="es-MX" dirty="0" smtClean="0">
                <a:latin typeface="Segoe Print" pitchFamily="2" charset="0"/>
              </a:rPr>
              <a:t>                      (</a:t>
            </a:r>
            <a:r>
              <a:rPr lang="es-MX" dirty="0" err="1" smtClean="0">
                <a:latin typeface="Segoe Print" pitchFamily="2" charset="0"/>
              </a:rPr>
              <a:t>dislikes</a:t>
            </a:r>
            <a:r>
              <a:rPr lang="es-MX" dirty="0" smtClean="0">
                <a:latin typeface="Segoe Print" pitchFamily="2" charset="0"/>
              </a:rPr>
              <a:t>)</a:t>
            </a:r>
            <a:endParaRPr lang="es-MX" dirty="0">
              <a:latin typeface="Segoe Print" pitchFamily="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516216" y="3645024"/>
            <a:ext cx="2088232" cy="25922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My</a:t>
            </a:r>
            <a:r>
              <a:rPr lang="es-MX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picture</a:t>
            </a:r>
            <a:r>
              <a:rPr lang="es-MX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MX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here</a:t>
            </a:r>
            <a:endParaRPr lang="es-MX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827584" y="1486525"/>
            <a:ext cx="4062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Segoe Print" pitchFamily="2" charset="0"/>
              </a:rPr>
              <a:t>I am __________________     </a:t>
            </a:r>
            <a:r>
              <a:rPr lang="es-MX" dirty="0" err="1" smtClean="0">
                <a:latin typeface="Segoe Print" pitchFamily="2" charset="0"/>
              </a:rPr>
              <a:t>years</a:t>
            </a:r>
            <a:r>
              <a:rPr lang="es-MX" dirty="0" smtClean="0">
                <a:latin typeface="Segoe Print" pitchFamily="2" charset="0"/>
              </a:rPr>
              <a:t> </a:t>
            </a:r>
            <a:r>
              <a:rPr lang="es-MX" dirty="0" err="1" smtClean="0">
                <a:latin typeface="Segoe Print" pitchFamily="2" charset="0"/>
              </a:rPr>
              <a:t>old</a:t>
            </a:r>
            <a:endParaRPr lang="es-MX" dirty="0" smtClean="0">
              <a:latin typeface="Segoe Print" pitchFamily="2" charset="0"/>
            </a:endParaRPr>
          </a:p>
          <a:p>
            <a:r>
              <a:rPr lang="es-MX" dirty="0" smtClean="0">
                <a:latin typeface="Segoe Print" pitchFamily="2" charset="0"/>
              </a:rPr>
              <a:t>            (</a:t>
            </a:r>
            <a:r>
              <a:rPr lang="es-MX" dirty="0" err="1" smtClean="0">
                <a:latin typeface="Segoe Print" pitchFamily="2" charset="0"/>
              </a:rPr>
              <a:t>age</a:t>
            </a:r>
            <a:r>
              <a:rPr lang="es-MX" dirty="0" smtClean="0">
                <a:latin typeface="Segoe Print" pitchFamily="2" charset="0"/>
              </a:rPr>
              <a:t>)</a:t>
            </a:r>
            <a:endParaRPr lang="es-MX" dirty="0">
              <a:latin typeface="Segoe Print" pitchFamily="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827584" y="4078813"/>
            <a:ext cx="5565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>
                <a:latin typeface="Segoe Print" pitchFamily="2" charset="0"/>
              </a:rPr>
              <a:t>My</a:t>
            </a:r>
            <a:r>
              <a:rPr lang="es-MX" dirty="0" smtClean="0">
                <a:latin typeface="Segoe Print" pitchFamily="2" charset="0"/>
              </a:rPr>
              <a:t> </a:t>
            </a:r>
            <a:r>
              <a:rPr lang="es-MX" dirty="0" err="1" smtClean="0">
                <a:latin typeface="Segoe Print" pitchFamily="2" charset="0"/>
              </a:rPr>
              <a:t>telephone</a:t>
            </a:r>
            <a:r>
              <a:rPr lang="es-MX" dirty="0" smtClean="0">
                <a:latin typeface="Segoe Print" pitchFamily="2" charset="0"/>
              </a:rPr>
              <a:t> </a:t>
            </a:r>
            <a:r>
              <a:rPr lang="es-MX" dirty="0" err="1" smtClean="0">
                <a:latin typeface="Segoe Print" pitchFamily="2" charset="0"/>
              </a:rPr>
              <a:t>number</a:t>
            </a:r>
            <a:r>
              <a:rPr lang="es-MX" dirty="0" smtClean="0">
                <a:latin typeface="Segoe Print" pitchFamily="2" charset="0"/>
              </a:rPr>
              <a:t> </a:t>
            </a:r>
            <a:r>
              <a:rPr lang="es-MX" dirty="0" err="1" smtClean="0">
                <a:latin typeface="Segoe Print" pitchFamily="2" charset="0"/>
              </a:rPr>
              <a:t>is</a:t>
            </a:r>
            <a:r>
              <a:rPr lang="es-MX" dirty="0" smtClean="0">
                <a:latin typeface="Segoe Print" pitchFamily="2" charset="0"/>
              </a:rPr>
              <a:t>:__________________________</a:t>
            </a:r>
            <a:endParaRPr lang="es-MX" dirty="0" smtClean="0"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2615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69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</dc:creator>
  <cp:lastModifiedBy>x</cp:lastModifiedBy>
  <cp:revision>3</cp:revision>
  <dcterms:created xsi:type="dcterms:W3CDTF">2017-09-17T22:14:14Z</dcterms:created>
  <dcterms:modified xsi:type="dcterms:W3CDTF">2017-09-17T22:28:10Z</dcterms:modified>
</cp:coreProperties>
</file>