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34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03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7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73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02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99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56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275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58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375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15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2C0E5-7477-4D2C-9269-7D1208E860E8}" type="datetimeFigureOut">
              <a:rPr lang="es-MX" smtClean="0"/>
              <a:t>23/10/2017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6C129-C650-4AD9-BD27-0EC3FDF5D2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70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earnenglishkids.britishcouncil.org/en/grammar-practice/modals-can-and-can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08898" y="645507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/>
              </a:rPr>
              <a:t>http://learnenglishkids.britishcouncil.org/en/grammar-practice/modals-can-and-cant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21265" y="6084004"/>
            <a:ext cx="6544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more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use of can, </a:t>
            </a:r>
            <a:r>
              <a:rPr lang="es-MX" dirty="0" err="1" smtClean="0"/>
              <a:t>can´´t</a:t>
            </a:r>
            <a:endParaRPr lang="es-MX" dirty="0"/>
          </a:p>
        </p:txBody>
      </p:sp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" t="12361" r="55787" b="70860"/>
          <a:stretch/>
        </p:blipFill>
        <p:spPr bwMode="auto">
          <a:xfrm>
            <a:off x="321265" y="1080476"/>
            <a:ext cx="3030047" cy="836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n para can can't exercis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9251"/>
            <a:ext cx="5904656" cy="330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23528" y="188640"/>
            <a:ext cx="5027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b="1" dirty="0" err="1" smtClean="0">
                <a:solidFill>
                  <a:srgbClr val="0070C0"/>
                </a:solidFill>
              </a:rPr>
              <a:t>The</a:t>
            </a:r>
            <a:r>
              <a:rPr lang="es-MX" sz="4000" b="1" dirty="0" smtClean="0">
                <a:solidFill>
                  <a:srgbClr val="0070C0"/>
                </a:solidFill>
              </a:rPr>
              <a:t> use of Can – </a:t>
            </a:r>
            <a:r>
              <a:rPr lang="es-MX" sz="4000" b="1" dirty="0" err="1" smtClean="0">
                <a:solidFill>
                  <a:srgbClr val="0070C0"/>
                </a:solidFill>
              </a:rPr>
              <a:t>Can´t</a:t>
            </a:r>
            <a:r>
              <a:rPr lang="es-MX" sz="4000" b="1" dirty="0" smtClean="0">
                <a:solidFill>
                  <a:srgbClr val="0070C0"/>
                </a:solidFill>
              </a:rPr>
              <a:t> </a:t>
            </a:r>
            <a:endParaRPr lang="es-MX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4506"/>
            <a:ext cx="9008577" cy="676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21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78" y="95250"/>
            <a:ext cx="8663293" cy="657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45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can can't exercis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72"/>
          <a:stretch/>
        </p:blipFill>
        <p:spPr bwMode="auto">
          <a:xfrm>
            <a:off x="35496" y="116632"/>
            <a:ext cx="9001000" cy="41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para children clipar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18" t="7209" r="33221" b="50000"/>
          <a:stretch/>
        </p:blipFill>
        <p:spPr bwMode="auto">
          <a:xfrm>
            <a:off x="371375" y="2019914"/>
            <a:ext cx="1248297" cy="1049046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5" name="Picture 4" descr="Resultado de imagen para children clipar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61" b="35801"/>
          <a:stretch/>
        </p:blipFill>
        <p:spPr bwMode="auto">
          <a:xfrm>
            <a:off x="367337" y="836712"/>
            <a:ext cx="1252335" cy="1111194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6" name="Picture 4" descr="Resultado de imagen para children clipart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18" t="18351" r="6107" b="33689"/>
          <a:stretch/>
        </p:blipFill>
        <p:spPr bwMode="auto">
          <a:xfrm>
            <a:off x="371375" y="3135901"/>
            <a:ext cx="1248297" cy="1301211"/>
          </a:xfrm>
          <a:prstGeom prst="rect">
            <a:avLst/>
          </a:prstGeom>
          <a:solidFill>
            <a:srgbClr val="9900CC"/>
          </a:solidFill>
        </p:spPr>
      </p:pic>
      <p:sp>
        <p:nvSpPr>
          <p:cNvPr id="3" name="2 CuadroTexto"/>
          <p:cNvSpPr txBox="1"/>
          <p:nvPr/>
        </p:nvSpPr>
        <p:spPr>
          <a:xfrm>
            <a:off x="251520" y="4623646"/>
            <a:ext cx="4970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Use </a:t>
            </a:r>
            <a:r>
              <a:rPr lang="es-MX" dirty="0" err="1" smtClean="0"/>
              <a:t>the</a:t>
            </a:r>
            <a:r>
              <a:rPr lang="es-MX" dirty="0" smtClean="0"/>
              <a:t> chart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Write</a:t>
            </a:r>
            <a:r>
              <a:rPr lang="es-MX" dirty="0" smtClean="0"/>
              <a:t> 6 </a:t>
            </a:r>
            <a:r>
              <a:rPr lang="es-MX" dirty="0" err="1" smtClean="0"/>
              <a:t>sentences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can, </a:t>
            </a:r>
            <a:r>
              <a:rPr lang="es-MX" dirty="0" err="1" smtClean="0"/>
              <a:t>can´t</a:t>
            </a:r>
            <a:r>
              <a:rPr lang="es-MX" dirty="0" smtClean="0"/>
              <a:t>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1247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37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Lapenep</dc:creator>
  <cp:lastModifiedBy>Lapenep</cp:lastModifiedBy>
  <cp:revision>4</cp:revision>
  <dcterms:created xsi:type="dcterms:W3CDTF">2017-10-23T14:46:08Z</dcterms:created>
  <dcterms:modified xsi:type="dcterms:W3CDTF">2017-10-23T15:49:25Z</dcterms:modified>
</cp:coreProperties>
</file>