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99FF99"/>
    <a:srgbClr val="FF0066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4" autoAdjust="0"/>
    <p:restoredTop sz="94660"/>
  </p:normalViewPr>
  <p:slideViewPr>
    <p:cSldViewPr>
      <p:cViewPr>
        <p:scale>
          <a:sx n="51" d="100"/>
          <a:sy n="51" d="100"/>
        </p:scale>
        <p:origin x="-180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9963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7781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13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9365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2476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9637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6106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1270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822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891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5765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C5B1-ED60-42E0-9A64-0A6042119022}" type="datetimeFigureOut">
              <a:rPr lang="es-ES" smtClean="0"/>
              <a:pPr/>
              <a:t>14/10/2017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4E34B-2064-4897-8688-421373199F0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240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roBook15\Downloads\Pixars%20Inside%20Out%20-%20Main%20Theme%20-%20Piano%20Variations.mp3" TargetMode="Externa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slide" Target="slide1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Book15\Downloads\Intensamente%20-%20Llevala%20A%20La%20Luna%20Por%20Mi.mp3" TargetMode="External"/><Relationship Id="rId6" Type="http://schemas.openxmlformats.org/officeDocument/2006/relationships/image" Target="../media/image9.gif"/><Relationship Id="rId5" Type="http://schemas.openxmlformats.org/officeDocument/2006/relationships/slide" Target="slide1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20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21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Book15\Downloads\Intensamente%20-%20Llevala%20A%20La%20Luna%20Por%20Mi.mp3" TargetMode="External"/><Relationship Id="rId6" Type="http://schemas.openxmlformats.org/officeDocument/2006/relationships/image" Target="../media/image9.gif"/><Relationship Id="rId5" Type="http://schemas.openxmlformats.org/officeDocument/2006/relationships/slide" Target="slide2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23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25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26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Book15\Downloads\Intensamente%20-%20Llevala%20A%20La%20Luna%20Por%20Mi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Book15\Downloads\Intensamente%20-%20Llevala%20A%20La%20Luna%20Por%20Mi.mp3" TargetMode="Externa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roBook15\Downloads\Intensamente%20-%20Llevala%20A%20La%20Luna%20Por%20Mi.mp3" TargetMode="External"/><Relationship Id="rId6" Type="http://schemas.openxmlformats.org/officeDocument/2006/relationships/image" Target="../media/image9.gif"/><Relationship Id="rId5" Type="http://schemas.openxmlformats.org/officeDocument/2006/relationships/slide" Target="slide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sultado de imagen para intensamen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857224" y="642918"/>
            <a:ext cx="3523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 flip="none" rotWithShape="1">
                  <a:gsLst>
                    <a:gs pos="0">
                      <a:srgbClr val="FF0066">
                        <a:tint val="66000"/>
                        <a:satMod val="160000"/>
                      </a:srgbClr>
                    </a:gs>
                    <a:gs pos="50000">
                      <a:srgbClr val="FF0066">
                        <a:tint val="44500"/>
                        <a:satMod val="160000"/>
                      </a:srgbClr>
                    </a:gs>
                    <a:gs pos="100000">
                      <a:srgbClr val="FF0066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FIGURITAS</a:t>
            </a:r>
            <a:endParaRPr lang="es-ES" sz="5400" b="1" dirty="0">
              <a:ln w="1905"/>
              <a:gradFill flip="none" rotWithShape="1">
                <a:gsLst>
                  <a:gs pos="0">
                    <a:srgbClr val="FF0066">
                      <a:tint val="66000"/>
                      <a:satMod val="160000"/>
                    </a:srgbClr>
                  </a:gs>
                  <a:gs pos="50000">
                    <a:srgbClr val="FF0066">
                      <a:tint val="44500"/>
                      <a:satMod val="160000"/>
                    </a:srgbClr>
                  </a:gs>
                  <a:gs pos="100000">
                    <a:srgbClr val="FF0066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10" name="9 Pentágono">
            <a:hlinkClick r:id="rId4" action="ppaction://hlinksldjump"/>
          </p:cNvPr>
          <p:cNvSpPr/>
          <p:nvPr/>
        </p:nvSpPr>
        <p:spPr>
          <a:xfrm>
            <a:off x="6429388" y="2214554"/>
            <a:ext cx="2714612" cy="1928826"/>
          </a:xfrm>
          <a:prstGeom prst="homePlate">
            <a:avLst>
              <a:gd name="adj" fmla="val 56872"/>
            </a:avLst>
          </a:prstGeom>
          <a:solidFill>
            <a:srgbClr val="FFFF00"/>
          </a:solidFill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rgbClr val="00B0F0"/>
                </a:solidFill>
                <a:latin typeface="Rockwell" pitchFamily="18" charset="0"/>
              </a:rPr>
              <a:t>¡A JUGAR!</a:t>
            </a:r>
            <a:endParaRPr lang="es-ES" sz="4400" dirty="0">
              <a:solidFill>
                <a:srgbClr val="00B0F0"/>
              </a:solidFill>
              <a:latin typeface="Rockwell" pitchFamily="18" charset="0"/>
            </a:endParaRPr>
          </a:p>
        </p:txBody>
      </p:sp>
      <p:pic>
        <p:nvPicPr>
          <p:cNvPr id="7" name="Pixars Inside Out - Main Theme - Piano Variatio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602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33794" name="Picture 2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3214678" cy="2648695"/>
          </a:xfrm>
          <a:prstGeom prst="rect">
            <a:avLst/>
          </a:prstGeom>
          <a:noFill/>
        </p:spPr>
      </p:pic>
      <p:pic>
        <p:nvPicPr>
          <p:cNvPr id="33796" name="Picture 4" descr="Imagen relacionad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000240"/>
            <a:ext cx="2857520" cy="2500330"/>
          </a:xfrm>
          <a:prstGeom prst="rect">
            <a:avLst/>
          </a:prstGeom>
          <a:noFill/>
        </p:spPr>
      </p:pic>
      <p:pic>
        <p:nvPicPr>
          <p:cNvPr id="33798" name="Picture 6" descr="Resultado de imagen para ovalo animado para niñ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1928802"/>
            <a:ext cx="3286116" cy="250033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58587" y="285728"/>
            <a:ext cx="90140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rombo?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429520" y="5000636"/>
            <a:ext cx="1714480" cy="1857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3" name="Picture 2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3214678" cy="2648695"/>
          </a:xfrm>
          <a:prstGeom prst="rect">
            <a:avLst/>
          </a:prstGeom>
          <a:noFill/>
        </p:spPr>
      </p:pic>
      <p:pic>
        <p:nvPicPr>
          <p:cNvPr id="4" name="Picture 4" descr="Imagen relacionad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43116"/>
            <a:ext cx="2857520" cy="2500330"/>
          </a:xfrm>
          <a:prstGeom prst="rect">
            <a:avLst/>
          </a:prstGeom>
          <a:noFill/>
        </p:spPr>
      </p:pic>
      <p:pic>
        <p:nvPicPr>
          <p:cNvPr id="5" name="Picture 6" descr="Resultado de imagen para ovalo animado para niño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071678"/>
            <a:ext cx="3286116" cy="250033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" y="-16520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cuadrado?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429520" y="5000636"/>
            <a:ext cx="1714480" cy="1857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ntensamente - Llevala A La Luna Por 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15272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61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3" name="Picture 2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71678"/>
            <a:ext cx="3214678" cy="2648695"/>
          </a:xfrm>
          <a:prstGeom prst="rect">
            <a:avLst/>
          </a:prstGeom>
          <a:noFill/>
        </p:spPr>
      </p:pic>
      <p:pic>
        <p:nvPicPr>
          <p:cNvPr id="4" name="Picture 4" descr="Imagen relacionad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16"/>
            <a:ext cx="2857520" cy="2500330"/>
          </a:xfrm>
          <a:prstGeom prst="rect">
            <a:avLst/>
          </a:prstGeom>
          <a:noFill/>
        </p:spPr>
      </p:pic>
      <p:pic>
        <p:nvPicPr>
          <p:cNvPr id="5" name="Picture 6" descr="Resultado de imagen para ovalo animado para niños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071678"/>
            <a:ext cx="3286116" cy="250033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371283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ovalo?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429520" y="5000636"/>
            <a:ext cx="1714480" cy="1857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61430" y="285728"/>
            <a:ext cx="92769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MX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circulo?</a:t>
            </a:r>
            <a:endParaRPr lang="es-E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4098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4102" name="Picture 6" descr="Resultado de imagen para circulo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1714488"/>
            <a:ext cx="2928926" cy="2714643"/>
          </a:xfrm>
          <a:prstGeom prst="rect">
            <a:avLst/>
          </a:prstGeom>
          <a:noFill/>
        </p:spPr>
      </p:pic>
      <p:pic>
        <p:nvPicPr>
          <p:cNvPr id="4104" name="Picture 8" descr="Resultado de imagen para circulo animad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857364"/>
            <a:ext cx="3214710" cy="2571768"/>
          </a:xfrm>
          <a:prstGeom prst="rect">
            <a:avLst/>
          </a:prstGeom>
          <a:noFill/>
        </p:spPr>
      </p:pic>
      <p:pic>
        <p:nvPicPr>
          <p:cNvPr id="4106" name="Picture 10" descr="Resultado de imagen para circulo animad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643050"/>
            <a:ext cx="292892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61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corazón?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24578" name="Picture 2" descr="Resultado de imagen para forma geometricas animada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3500462" cy="276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Resultado de imagen para forma geometricas animad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428868"/>
            <a:ext cx="340994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429520" y="5000636"/>
            <a:ext cx="1714480" cy="1857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ntensamente - Llevala A La Luna Por 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15272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61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la estrella?</a:t>
            </a:r>
            <a:endParaRPr lang="es-E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5" name="Picture 2" descr="Resultado de imagen para forma geometricas animada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357430"/>
            <a:ext cx="3500462" cy="2765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Resultado de imagen para forma geometricas animada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2428868"/>
            <a:ext cx="340994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429520" y="5000636"/>
            <a:ext cx="1714480" cy="18573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para intensame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Cinta perforada">
            <a:hlinkClick r:id="rId5" action="ppaction://hlinksldjump"/>
          </p:cNvPr>
          <p:cNvSpPr/>
          <p:nvPr/>
        </p:nvSpPr>
        <p:spPr>
          <a:xfrm>
            <a:off x="6215074" y="428604"/>
            <a:ext cx="2928926" cy="2285992"/>
          </a:xfrm>
          <a:prstGeom prst="flowChartPunchedTape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 smtClean="0">
                <a:solidFill>
                  <a:schemeClr val="tx1"/>
                </a:solidFill>
                <a:latin typeface="Berlin Sans FB Demi" pitchFamily="34" charset="0"/>
              </a:rPr>
              <a:t>VOLVER A JUGAR</a:t>
            </a:r>
            <a:endParaRPr lang="es-MX" sz="4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3 Flecha izquierda y derecha"/>
          <p:cNvSpPr/>
          <p:nvPr/>
        </p:nvSpPr>
        <p:spPr>
          <a:xfrm>
            <a:off x="0" y="0"/>
            <a:ext cx="3071802" cy="2143140"/>
          </a:xfrm>
          <a:prstGeom prst="leftRightArrow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800" dirty="0" smtClean="0">
                <a:latin typeface="Berlin Sans FB Demi" pitchFamily="34" charset="0"/>
              </a:rPr>
              <a:t>FIN</a:t>
            </a:r>
            <a:endParaRPr lang="es-MX" sz="8800" dirty="0">
              <a:latin typeface="Berlin Sans FB Demi" pitchFamily="34" charset="0"/>
            </a:endParaRPr>
          </a:p>
        </p:txBody>
      </p:sp>
      <p:pic>
        <p:nvPicPr>
          <p:cNvPr id="5" name="Intensamente - Llevala A La Luna Por 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61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3078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5" action="ppaction://hlinksldjump"/>
          </p:cNvPr>
          <p:cNvSpPr/>
          <p:nvPr/>
        </p:nvSpPr>
        <p:spPr>
          <a:xfrm>
            <a:off x="7500958" y="5143512"/>
            <a:ext cx="1463530" cy="1628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ntensamente - Llevala A La Luna Por 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15272" y="457200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13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61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102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52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5570101"/>
      </p:ext>
    </p:extLst>
  </p:cSld>
  <p:clrMapOvr>
    <a:masterClrMapping/>
  </p:clrMapOvr>
  <p:transition>
    <p:sndAc>
      <p:stSnd>
        <p:snd r:embed="rId2" name="whoo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-7146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rectángulo?</a:t>
            </a:r>
            <a:endParaRPr lang="es-E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7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8" name="Picture 6" descr="Resultado de imagen para circulo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285992"/>
            <a:ext cx="2928926" cy="2714643"/>
          </a:xfrm>
          <a:prstGeom prst="rect">
            <a:avLst/>
          </a:prstGeom>
          <a:noFill/>
        </p:spPr>
      </p:pic>
      <p:pic>
        <p:nvPicPr>
          <p:cNvPr id="9" name="Picture 8" descr="Resultado de imagen para circulo animad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290" y="2357430"/>
            <a:ext cx="3214710" cy="2571768"/>
          </a:xfrm>
          <a:prstGeom prst="rect">
            <a:avLst/>
          </a:prstGeom>
          <a:noFill/>
        </p:spPr>
      </p:pic>
      <p:pic>
        <p:nvPicPr>
          <p:cNvPr id="10" name="Picture 10" descr="Resultado de imagen para circulo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14554"/>
            <a:ext cx="2928926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56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254663" y="5229200"/>
            <a:ext cx="1709825" cy="144016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71624" y="1571624"/>
            <a:ext cx="6858000" cy="3714752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841266" y="428604"/>
            <a:ext cx="6802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Rockwell Extra Bold" pitchFamily="18" charset="0"/>
              </a:rPr>
              <a:t>INCORRECTO</a:t>
            </a:r>
            <a:endParaRPr lang="es-E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Resultado de imagen para emoji triste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67694" y="165683"/>
            <a:ext cx="1684464" cy="1674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500958" y="5043834"/>
            <a:ext cx="1551200" cy="1800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4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1785926"/>
            <a:ext cx="578647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7146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" pitchFamily="18" charset="0"/>
              </a:rPr>
              <a:t>¿Cuál es el triangulo?</a:t>
            </a:r>
            <a:endParaRPr lang="es-E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3" name="Picture 2" descr="Resultado de imagen para fondos preesc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4950"/>
            <a:ext cx="9144001" cy="1643050"/>
          </a:xfrm>
          <a:prstGeom prst="rect">
            <a:avLst/>
          </a:prstGeom>
          <a:noFill/>
        </p:spPr>
      </p:pic>
      <p:pic>
        <p:nvPicPr>
          <p:cNvPr id="4" name="Picture 6" descr="Resultado de imagen para circulo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85993"/>
            <a:ext cx="2928926" cy="2714643"/>
          </a:xfrm>
          <a:prstGeom prst="rect">
            <a:avLst/>
          </a:prstGeom>
          <a:noFill/>
        </p:spPr>
      </p:pic>
      <p:pic>
        <p:nvPicPr>
          <p:cNvPr id="5" name="Picture 8" descr="Resultado de imagen para circulo animado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3214710" cy="2571768"/>
          </a:xfrm>
          <a:prstGeom prst="rect">
            <a:avLst/>
          </a:prstGeom>
          <a:noFill/>
        </p:spPr>
      </p:pic>
      <p:pic>
        <p:nvPicPr>
          <p:cNvPr id="6" name="Picture 10" descr="Resultado de imagen para circulo animado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285992"/>
            <a:ext cx="29289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ondos preescol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6858025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71472" y="500042"/>
            <a:ext cx="68619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 Extra Bold" pitchFamily="18" charset="0"/>
              </a:rPr>
              <a:t>CORRECTO</a:t>
            </a:r>
            <a:endParaRPr lang="es-ES" sz="8000" b="0" cap="none" spc="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Rockwell Extra Bold" pitchFamily="18" charset="0"/>
            </a:endParaRP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71414"/>
            <a:ext cx="1704782" cy="1619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254663" y="5229200"/>
            <a:ext cx="1709825" cy="144016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Picture 6" descr="Resultado de imagen para intensamente 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00240"/>
            <a:ext cx="62151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ntensamente - Llevala A La Luna Por 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715272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4)">
                                      <p:cBhvr>
                                        <p:cTn id="6" dur="16105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73</Words>
  <Application>Microsoft Office PowerPoint</Application>
  <PresentationFormat>Presentación en pantalla (4:3)</PresentationFormat>
  <Paragraphs>28</Paragraphs>
  <Slides>26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ProBook15</cp:lastModifiedBy>
  <cp:revision>18</cp:revision>
  <dcterms:created xsi:type="dcterms:W3CDTF">2017-10-13T13:29:43Z</dcterms:created>
  <dcterms:modified xsi:type="dcterms:W3CDTF">2017-10-14T15:44:30Z</dcterms:modified>
</cp:coreProperties>
</file>