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76" r:id="rId10"/>
    <p:sldId id="277" r:id="rId11"/>
    <p:sldId id="261" r:id="rId12"/>
    <p:sldId id="266" r:id="rId13"/>
    <p:sldId id="267" r:id="rId14"/>
    <p:sldId id="268" r:id="rId15"/>
    <p:sldId id="269" r:id="rId16"/>
    <p:sldId id="270" r:id="rId17"/>
    <p:sldId id="278" r:id="rId18"/>
    <p:sldId id="279" r:id="rId19"/>
    <p:sldId id="262" r:id="rId20"/>
    <p:sldId id="271" r:id="rId21"/>
    <p:sldId id="272" r:id="rId22"/>
    <p:sldId id="273" r:id="rId23"/>
    <p:sldId id="274" r:id="rId24"/>
    <p:sldId id="275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7C80"/>
    <a:srgbClr val="00CCFF"/>
    <a:srgbClr val="FF6600"/>
    <a:srgbClr val="00FF00"/>
    <a:srgbClr val="CC66FF"/>
    <a:srgbClr val="D60C37"/>
    <a:srgbClr val="FF5050"/>
    <a:srgbClr val="3399FF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85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48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8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39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93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65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48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0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74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0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6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BA87-C88A-400E-A736-A9A2E4FC7027}" type="datetimeFigureOut">
              <a:rPr lang="es-MX" smtClean="0"/>
              <a:t>15/10/2017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4EAD-0168-4B09-B1D7-89B620541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6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slide" Target="slide2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0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3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7.xml"/><Relationship Id="rId7" Type="http://schemas.openxmlformats.org/officeDocument/2006/relationships/image" Target="../media/image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4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5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6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8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9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0.xml"/><Relationship Id="rId5" Type="http://schemas.openxmlformats.org/officeDocument/2006/relationships/image" Target="../media/image39.gif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9.xml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1.xm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2.xml"/><Relationship Id="rId7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14.xml"/><Relationship Id="rId4" Type="http://schemas.openxmlformats.org/officeDocument/2006/relationships/image" Target="../media/image22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8.xml"/><Relationship Id="rId4" Type="http://schemas.openxmlformats.org/officeDocument/2006/relationships/image" Target="../media/image27.png"/><Relationship Id="rId9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openxmlformats.org/officeDocument/2006/relationships/slide" Target="slide9.xml"/><Relationship Id="rId5" Type="http://schemas.openxmlformats.org/officeDocument/2006/relationships/slide" Target="slide24.xml"/><Relationship Id="rId10" Type="http://schemas.openxmlformats.org/officeDocument/2006/relationships/image" Target="../media/image2.png"/><Relationship Id="rId4" Type="http://schemas.openxmlformats.org/officeDocument/2006/relationships/image" Target="../media/image25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slide" Target="slide1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gif"/><Relationship Id="rId11" Type="http://schemas.openxmlformats.org/officeDocument/2006/relationships/image" Target="../media/image17.jpg"/><Relationship Id="rId5" Type="http://schemas.openxmlformats.org/officeDocument/2006/relationships/image" Target="../media/image2.png"/><Relationship Id="rId10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114513" y="1532388"/>
            <a:ext cx="8229600" cy="3889420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Animales</a:t>
            </a:r>
            <a:endParaRPr lang="es-MX" sz="54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Elipse 4">
            <a:hlinkClick r:id="rId5" action="ppaction://hlinksldjump"/>
          </p:cNvPr>
          <p:cNvSpPr/>
          <p:nvPr/>
        </p:nvSpPr>
        <p:spPr>
          <a:xfrm>
            <a:off x="5153134" y="4785245"/>
            <a:ext cx="2152357" cy="205036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Empezar</a:t>
            </a:r>
            <a:endParaRPr lang="es-MX" sz="2800" dirty="0"/>
          </a:p>
        </p:txBody>
      </p:sp>
      <p:pic>
        <p:nvPicPr>
          <p:cNvPr id="2" name="Hawaiian Rollercoaster Ride (Instrumental Version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65" end="8619.20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7904" y="174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 12">
            <a:hlinkClick r:id="rId5" action="ppaction://hlinksldjump"/>
          </p:cNvPr>
          <p:cNvSpPr/>
          <p:nvPr/>
        </p:nvSpPr>
        <p:spPr>
          <a:xfrm>
            <a:off x="1674055" y="2461846"/>
            <a:ext cx="9439422" cy="3249637"/>
          </a:xfrm>
          <a:custGeom>
            <a:avLst/>
            <a:gdLst>
              <a:gd name="connsiteX0" fmla="*/ 9439422 w 9439422"/>
              <a:gd name="connsiteY0" fmla="*/ 0 h 3249637"/>
              <a:gd name="connsiteX1" fmla="*/ 7920111 w 9439422"/>
              <a:gd name="connsiteY1" fmla="*/ 2954216 h 3249637"/>
              <a:gd name="connsiteX2" fmla="*/ 4262511 w 9439422"/>
              <a:gd name="connsiteY2" fmla="*/ 2489982 h 3249637"/>
              <a:gd name="connsiteX3" fmla="*/ 0 w 9439422"/>
              <a:gd name="connsiteY3" fmla="*/ 3249637 h 32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9422" h="3249637">
                <a:moveTo>
                  <a:pt x="9439422" y="0"/>
                </a:moveTo>
                <a:cubicBezTo>
                  <a:pt x="9111175" y="1269609"/>
                  <a:pt x="8782929" y="2539219"/>
                  <a:pt x="7920111" y="2954216"/>
                </a:cubicBezTo>
                <a:cubicBezTo>
                  <a:pt x="7057293" y="3369213"/>
                  <a:pt x="5582529" y="2440745"/>
                  <a:pt x="4262511" y="2489982"/>
                </a:cubicBezTo>
                <a:cubicBezTo>
                  <a:pt x="2942492" y="2539219"/>
                  <a:pt x="708074" y="3118339"/>
                  <a:pt x="0" y="3249637"/>
                </a:cubicBezTo>
              </a:path>
            </a:pathLst>
          </a:custGeom>
          <a:noFill/>
          <a:ln w="1270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 10">
            <a:hlinkClick r:id="rId5" action="ppaction://hlinksldjump"/>
          </p:cNvPr>
          <p:cNvSpPr/>
          <p:nvPr/>
        </p:nvSpPr>
        <p:spPr>
          <a:xfrm>
            <a:off x="1930755" y="858730"/>
            <a:ext cx="8816962" cy="5109117"/>
          </a:xfrm>
          <a:custGeom>
            <a:avLst/>
            <a:gdLst>
              <a:gd name="connsiteX0" fmla="*/ 8394931 w 8816962"/>
              <a:gd name="connsiteY0" fmla="*/ 1026341 h 5109117"/>
              <a:gd name="connsiteX1" fmla="*/ 5890882 w 8816962"/>
              <a:gd name="connsiteY1" fmla="*/ 111941 h 5109117"/>
              <a:gd name="connsiteX2" fmla="*/ 5412580 w 8816962"/>
              <a:gd name="connsiteY2" fmla="*/ 3291239 h 5109117"/>
              <a:gd name="connsiteX3" fmla="*/ 1769048 w 8816962"/>
              <a:gd name="connsiteY3" fmla="*/ 5091904 h 5109117"/>
              <a:gd name="connsiteX4" fmla="*/ 137196 w 8816962"/>
              <a:gd name="connsiteY4" fmla="*/ 2264298 h 5109117"/>
              <a:gd name="connsiteX5" fmla="*/ 5173430 w 8816962"/>
              <a:gd name="connsiteY5" fmla="*/ 2193959 h 5109117"/>
              <a:gd name="connsiteX6" fmla="*/ 8816962 w 8816962"/>
              <a:gd name="connsiteY6" fmla="*/ 4824618 h 51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6962" h="5109117">
                <a:moveTo>
                  <a:pt x="8394931" y="1026341"/>
                </a:moveTo>
                <a:cubicBezTo>
                  <a:pt x="7391436" y="380399"/>
                  <a:pt x="6387941" y="-265542"/>
                  <a:pt x="5890882" y="111941"/>
                </a:cubicBezTo>
                <a:cubicBezTo>
                  <a:pt x="5393823" y="489424"/>
                  <a:pt x="6099552" y="2461245"/>
                  <a:pt x="5412580" y="3291239"/>
                </a:cubicBezTo>
                <a:cubicBezTo>
                  <a:pt x="4725608" y="4121233"/>
                  <a:pt x="2648279" y="5263061"/>
                  <a:pt x="1769048" y="5091904"/>
                </a:cubicBezTo>
                <a:cubicBezTo>
                  <a:pt x="889817" y="4920747"/>
                  <a:pt x="-430201" y="2747289"/>
                  <a:pt x="137196" y="2264298"/>
                </a:cubicBezTo>
                <a:cubicBezTo>
                  <a:pt x="704593" y="1781307"/>
                  <a:pt x="3726802" y="1767239"/>
                  <a:pt x="5173430" y="2193959"/>
                </a:cubicBezTo>
                <a:cubicBezTo>
                  <a:pt x="6620058" y="2620679"/>
                  <a:pt x="8169848" y="4367418"/>
                  <a:pt x="8816962" y="4824618"/>
                </a:cubicBezTo>
              </a:path>
            </a:pathLst>
          </a:custGeom>
          <a:noFill/>
          <a:ln w="1270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48" y="5086644"/>
            <a:ext cx="1876864" cy="1876864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1102" y="267641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91" y="4992463"/>
            <a:ext cx="2077309" cy="1812697"/>
          </a:xfrm>
          <a:prstGeom prst="rect">
            <a:avLst/>
          </a:prstGeom>
        </p:spPr>
      </p:pic>
      <p:sp>
        <p:nvSpPr>
          <p:cNvPr id="12" name="Forma libre 11">
            <a:hlinkClick r:id="rId9" action="ppaction://hlinksldjump"/>
          </p:cNvPr>
          <p:cNvSpPr/>
          <p:nvPr/>
        </p:nvSpPr>
        <p:spPr>
          <a:xfrm>
            <a:off x="1266092" y="659660"/>
            <a:ext cx="9200271" cy="4378423"/>
          </a:xfrm>
          <a:custGeom>
            <a:avLst/>
            <a:gdLst>
              <a:gd name="connsiteX0" fmla="*/ 9200271 w 9200271"/>
              <a:gd name="connsiteY0" fmla="*/ 1745915 h 4378423"/>
              <a:gd name="connsiteX1" fmla="*/ 7076050 w 9200271"/>
              <a:gd name="connsiteY1" fmla="*/ 4376574 h 4378423"/>
              <a:gd name="connsiteX2" fmla="*/ 3840480 w 9200271"/>
              <a:gd name="connsiteY2" fmla="*/ 1394223 h 4378423"/>
              <a:gd name="connsiteX3" fmla="*/ 4965896 w 9200271"/>
              <a:gd name="connsiteY3" fmla="*/ 57792 h 4378423"/>
              <a:gd name="connsiteX4" fmla="*/ 4670474 w 9200271"/>
              <a:gd name="connsiteY4" fmla="*/ 3180820 h 4378423"/>
              <a:gd name="connsiteX5" fmla="*/ 0 w 9200271"/>
              <a:gd name="connsiteY5" fmla="*/ 873718 h 43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271" h="4378423">
                <a:moveTo>
                  <a:pt x="9200271" y="1745915"/>
                </a:moveTo>
                <a:cubicBezTo>
                  <a:pt x="8584809" y="3090552"/>
                  <a:pt x="7969348" y="4435189"/>
                  <a:pt x="7076050" y="4376574"/>
                </a:cubicBezTo>
                <a:cubicBezTo>
                  <a:pt x="6182752" y="4317959"/>
                  <a:pt x="4192172" y="2114020"/>
                  <a:pt x="3840480" y="1394223"/>
                </a:cubicBezTo>
                <a:cubicBezTo>
                  <a:pt x="3488788" y="674426"/>
                  <a:pt x="4827564" y="-239974"/>
                  <a:pt x="4965896" y="57792"/>
                </a:cubicBezTo>
                <a:cubicBezTo>
                  <a:pt x="5104228" y="355558"/>
                  <a:pt x="5498123" y="3044832"/>
                  <a:pt x="4670474" y="3180820"/>
                </a:cubicBezTo>
                <a:cubicBezTo>
                  <a:pt x="3842825" y="3316808"/>
                  <a:pt x="0" y="873718"/>
                  <a:pt x="0" y="873718"/>
                </a:cubicBezTo>
              </a:path>
            </a:pathLst>
          </a:custGeom>
          <a:noFill/>
          <a:ln w="1270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61" y="66055"/>
            <a:ext cx="2438405" cy="27432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45" y="21417"/>
            <a:ext cx="1916135" cy="1756826"/>
          </a:xfrm>
          <a:prstGeom prst="rect">
            <a:avLst/>
          </a:prstGeom>
        </p:spPr>
      </p:pic>
      <p:sp>
        <p:nvSpPr>
          <p:cNvPr id="14" name="Rectángulo redondeado 13">
            <a:hlinkClick r:id="rId12" action="ppaction://hlinksldjump"/>
          </p:cNvPr>
          <p:cNvSpPr/>
          <p:nvPr/>
        </p:nvSpPr>
        <p:spPr>
          <a:xfrm>
            <a:off x="4220308" y="6274191"/>
            <a:ext cx="4642338" cy="530969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Finalizar</a:t>
            </a:r>
            <a:endParaRPr lang="es-MX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8716" y="519557"/>
            <a:ext cx="4135462" cy="92333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</a:rPr>
              <a:t>Correcto</a:t>
            </a:r>
            <a:endParaRPr lang="es-ES" sz="5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C66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3" y="2380809"/>
            <a:ext cx="7586608" cy="3429147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41342" y="1181686"/>
            <a:ext cx="827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Escoge un grupo de animales y contesta las preguntas correctamente</a:t>
            </a:r>
            <a:endParaRPr lang="es-MX" sz="2000" dirty="0"/>
          </a:p>
        </p:txBody>
      </p:sp>
      <p:sp>
        <p:nvSpPr>
          <p:cNvPr id="3" name="Elipse 2"/>
          <p:cNvSpPr/>
          <p:nvPr/>
        </p:nvSpPr>
        <p:spPr>
          <a:xfrm>
            <a:off x="5183945" y="2025749"/>
            <a:ext cx="1899138" cy="1772529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ysClr val="windowText" lastClr="000000"/>
                </a:solidFill>
              </a:rPr>
              <a:t>Animales 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20862197">
            <a:off x="7113595" y="2499940"/>
            <a:ext cx="604911" cy="351691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 rot="11935010">
            <a:off x="4538360" y="2471763"/>
            <a:ext cx="604911" cy="351691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 rot="5400000">
            <a:off x="5831058" y="3978815"/>
            <a:ext cx="604911" cy="351691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>
            <a:hlinkClick r:id="rId3" action="ppaction://hlinksldjump"/>
          </p:cNvPr>
          <p:cNvSpPr/>
          <p:nvPr/>
        </p:nvSpPr>
        <p:spPr>
          <a:xfrm>
            <a:off x="8018585" y="2180492"/>
            <a:ext cx="2194560" cy="731520"/>
          </a:xfrm>
          <a:prstGeom prst="roundRect">
            <a:avLst/>
          </a:prstGeom>
          <a:solidFill>
            <a:srgbClr val="E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ysClr val="windowText" lastClr="000000"/>
                </a:solidFill>
              </a:rPr>
              <a:t>Animales de la granja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ángulo redondeado 9">
            <a:hlinkClick r:id="rId4" action="ppaction://hlinksldjump"/>
          </p:cNvPr>
          <p:cNvSpPr/>
          <p:nvPr/>
        </p:nvSpPr>
        <p:spPr>
          <a:xfrm>
            <a:off x="1941342" y="2180492"/>
            <a:ext cx="2194560" cy="73152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ysClr val="windowText" lastClr="000000"/>
                </a:solidFill>
              </a:rPr>
              <a:t>Animales del bosque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ángulo redondeado 10">
            <a:hlinkClick r:id="rId5" action="ppaction://hlinksldjump"/>
          </p:cNvPr>
          <p:cNvSpPr/>
          <p:nvPr/>
        </p:nvSpPr>
        <p:spPr>
          <a:xfrm>
            <a:off x="5036233" y="4907280"/>
            <a:ext cx="2194560" cy="731520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ysClr val="windowText" lastClr="000000"/>
                </a:solidFill>
              </a:rPr>
              <a:t>Animales del mar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19" y="2540387"/>
            <a:ext cx="2845160" cy="28451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08" y="4756869"/>
            <a:ext cx="2758038" cy="17638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56" y="2682616"/>
            <a:ext cx="2063196" cy="20631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9" y="4038588"/>
            <a:ext cx="1902144" cy="21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4745" y="311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316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5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34043" y="464233"/>
            <a:ext cx="5880295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</a:rPr>
              <a:t>Vuelve a intentarlo</a:t>
            </a:r>
            <a:endParaRPr lang="es-MX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72" y="1775165"/>
            <a:ext cx="4744035" cy="4744035"/>
          </a:xfrm>
          <a:prstGeom prst="rect">
            <a:avLst/>
          </a:prstGeom>
        </p:spPr>
      </p:pic>
      <p:sp>
        <p:nvSpPr>
          <p:cNvPr id="4" name="Rectángulo redondeado 3">
            <a:hlinkClick r:id="rId6" action="ppaction://hlinksldjump"/>
          </p:cNvPr>
          <p:cNvSpPr/>
          <p:nvPr/>
        </p:nvSpPr>
        <p:spPr>
          <a:xfrm>
            <a:off x="9594166" y="5894363"/>
            <a:ext cx="2447779" cy="624837"/>
          </a:xfrm>
          <a:prstGeom prst="round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Regresar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5" name="Sonido de decep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2345" y="15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2862" y="603963"/>
            <a:ext cx="5594417" cy="132343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effectLst/>
              </a:rPr>
              <a:t>Fin del juego</a:t>
            </a:r>
            <a:endParaRPr lang="es-ES" sz="8000" b="1" cap="none" spc="0" dirty="0">
              <a:ln w="22225">
                <a:solidFill>
                  <a:schemeClr val="bg1"/>
                </a:solidFill>
                <a:prstDash val="solid"/>
              </a:ln>
              <a:effectLst/>
            </a:endParaRPr>
          </a:p>
        </p:txBody>
      </p:sp>
      <p:sp>
        <p:nvSpPr>
          <p:cNvPr id="3" name="Rectángulo redondeado 2">
            <a:hlinkClick r:id="rId5" action="ppaction://hlinksldjump"/>
          </p:cNvPr>
          <p:cNvSpPr/>
          <p:nvPr/>
        </p:nvSpPr>
        <p:spPr>
          <a:xfrm>
            <a:off x="4067909" y="3742005"/>
            <a:ext cx="4084322" cy="8440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Jugar de nuevo</a:t>
            </a:r>
            <a:endParaRPr lang="es-MX" sz="32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067909" y="5244904"/>
            <a:ext cx="4084322" cy="8440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Salir</a:t>
            </a:r>
            <a:endParaRPr lang="es-MX" sz="3200" dirty="0"/>
          </a:p>
        </p:txBody>
      </p:sp>
      <p:pic>
        <p:nvPicPr>
          <p:cNvPr id="7" name="Click (Efecto de sonid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2146" y="110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91175" y="239151"/>
            <a:ext cx="9509760" cy="773723"/>
          </a:xfrm>
          <a:prstGeom prst="roundRect">
            <a:avLst/>
          </a:prstGeom>
          <a:solidFill>
            <a:srgbClr val="FF5050">
              <a:alpha val="6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/>
              <a:t>¿Cuál es el zorro?</a:t>
            </a:r>
            <a:endParaRPr lang="es-MX" sz="4400" dirty="0"/>
          </a:p>
        </p:txBody>
      </p:sp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33" y="1729273"/>
            <a:ext cx="2000690" cy="1959860"/>
          </a:xfrm>
          <a:prstGeom prst="rect">
            <a:avLst/>
          </a:prstGeom>
        </p:spPr>
      </p:pic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2295757"/>
            <a:ext cx="2389077" cy="2609231"/>
          </a:xfrm>
          <a:prstGeom prst="rect">
            <a:avLst/>
          </a:prstGeom>
        </p:spPr>
      </p:pic>
      <p:pic>
        <p:nvPicPr>
          <p:cNvPr id="5" name="Imagen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71" y="1573384"/>
            <a:ext cx="2603244" cy="2271638"/>
          </a:xfrm>
          <a:prstGeom prst="rect">
            <a:avLst/>
          </a:prstGeom>
        </p:spPr>
      </p:pic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34" y="3348111"/>
            <a:ext cx="2798298" cy="2798298"/>
          </a:xfrm>
          <a:prstGeom prst="rect">
            <a:avLst/>
          </a:prstGeom>
        </p:spPr>
      </p:pic>
      <p:sp>
        <p:nvSpPr>
          <p:cNvPr id="7" name="Flecha derecha 6">
            <a:hlinkClick r:id="rId9" action="ppaction://hlinksldjump"/>
          </p:cNvPr>
          <p:cNvSpPr/>
          <p:nvPr/>
        </p:nvSpPr>
        <p:spPr>
          <a:xfrm>
            <a:off x="10170942" y="5627077"/>
            <a:ext cx="1688123" cy="92846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Siguiente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82" y="3556730"/>
            <a:ext cx="1637628" cy="20817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61514" y="407963"/>
            <a:ext cx="9298744" cy="707886"/>
          </a:xfrm>
          <a:prstGeom prst="rect">
            <a:avLst/>
          </a:prstGeom>
          <a:solidFill>
            <a:srgbClr val="FF5050">
              <a:alpha val="6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</a:rPr>
              <a:t>¿Todos los animales son del bosque?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315" y="2285357"/>
            <a:ext cx="2455305" cy="2708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87" y="1115849"/>
            <a:ext cx="3168197" cy="31681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25" y="1741231"/>
            <a:ext cx="2180361" cy="19026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7" y="2285357"/>
            <a:ext cx="2312239" cy="2312239"/>
          </a:xfrm>
          <a:prstGeom prst="rect">
            <a:avLst/>
          </a:prstGeom>
        </p:spPr>
      </p:pic>
      <p:sp>
        <p:nvSpPr>
          <p:cNvPr id="8" name="Rectángulo redondeado 7">
            <a:hlinkClick r:id="rId8" action="ppaction://hlinksldjump"/>
          </p:cNvPr>
          <p:cNvSpPr/>
          <p:nvPr/>
        </p:nvSpPr>
        <p:spPr>
          <a:xfrm>
            <a:off x="3249637" y="4994031"/>
            <a:ext cx="1617785" cy="914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/>
              <a:t>Si</a:t>
            </a:r>
            <a:endParaRPr lang="es-MX" sz="4000" dirty="0"/>
          </a:p>
        </p:txBody>
      </p:sp>
      <p:sp>
        <p:nvSpPr>
          <p:cNvPr id="9" name="Rectángulo redondeado 8">
            <a:hlinkClick r:id="rId9" action="ppaction://hlinksldjump"/>
          </p:cNvPr>
          <p:cNvSpPr/>
          <p:nvPr/>
        </p:nvSpPr>
        <p:spPr>
          <a:xfrm>
            <a:off x="6946699" y="4994031"/>
            <a:ext cx="1617785" cy="914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/>
              <a:t>No</a:t>
            </a:r>
            <a:endParaRPr lang="es-MX" sz="4000" dirty="0"/>
          </a:p>
        </p:txBody>
      </p:sp>
      <p:sp>
        <p:nvSpPr>
          <p:cNvPr id="10" name="Botón de acción: Inicio 9">
            <a:hlinkClick r:id="rId10" action="ppaction://hlinksldjump" highlightClick="1"/>
          </p:cNvPr>
          <p:cNvSpPr/>
          <p:nvPr/>
        </p:nvSpPr>
        <p:spPr>
          <a:xfrm>
            <a:off x="11052848" y="5992144"/>
            <a:ext cx="821473" cy="663262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6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42" y="4083853"/>
            <a:ext cx="2857500" cy="222885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6" y="2314575"/>
            <a:ext cx="4299038" cy="2883703"/>
          </a:xfrm>
          <a:prstGeom prst="rect">
            <a:avLst/>
          </a:prstGeom>
        </p:spPr>
      </p:pic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8" y="2503883"/>
            <a:ext cx="3601662" cy="1800831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94" y="3404298"/>
            <a:ext cx="3080819" cy="24455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1342" y="452383"/>
            <a:ext cx="605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¿Cuál es el cangrejo?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lecha derecha 6">
            <a:hlinkClick r:id="rId9" action="ppaction://hlinksldjump"/>
          </p:cNvPr>
          <p:cNvSpPr/>
          <p:nvPr/>
        </p:nvSpPr>
        <p:spPr>
          <a:xfrm>
            <a:off x="9894663" y="5871023"/>
            <a:ext cx="1955409" cy="87923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Siguiente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19" y="1401023"/>
            <a:ext cx="3193960" cy="1596980"/>
          </a:xfrm>
          <a:prstGeom prst="rect">
            <a:avLst/>
          </a:prstGeom>
        </p:spPr>
      </p:pic>
      <p:pic>
        <p:nvPicPr>
          <p:cNvPr id="3" name="Imagen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2" y="3782988"/>
            <a:ext cx="2598739" cy="22677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42533" y="198377"/>
            <a:ext cx="813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¿Cuál animal no es de agua?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07" y="3112669"/>
            <a:ext cx="2857500" cy="2228850"/>
          </a:xfrm>
          <a:prstGeom prst="rect">
            <a:avLst/>
          </a:prstGeom>
        </p:spPr>
      </p:pic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7" y="872978"/>
            <a:ext cx="4014728" cy="3186874"/>
          </a:xfrm>
          <a:prstGeom prst="rect">
            <a:avLst/>
          </a:prstGeom>
        </p:spPr>
      </p:pic>
      <p:sp>
        <p:nvSpPr>
          <p:cNvPr id="7" name="Botón de acción: Inicio 6">
            <a:hlinkClick r:id="rId9" action="ppaction://hlinksldjump" highlightClick="1"/>
          </p:cNvPr>
          <p:cNvSpPr/>
          <p:nvPr/>
        </p:nvSpPr>
        <p:spPr>
          <a:xfrm>
            <a:off x="11052848" y="5992144"/>
            <a:ext cx="821473" cy="663262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5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21" y="2762515"/>
            <a:ext cx="2438405" cy="27432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009" y="4134118"/>
            <a:ext cx="2234734" cy="22331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9" y="5127123"/>
            <a:ext cx="975590" cy="1240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76" y="2324399"/>
            <a:ext cx="3667575" cy="30522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51" y="3850518"/>
            <a:ext cx="3000388" cy="28003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0890" y="218765"/>
            <a:ext cx="10629898" cy="92333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¿Todos los animales son de la granja?</a:t>
            </a:r>
            <a:endParaRPr lang="es-ES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redondeado 7">
            <a:hlinkClick r:id="rId8" action="ppaction://hlinksldjump"/>
          </p:cNvPr>
          <p:cNvSpPr/>
          <p:nvPr/>
        </p:nvSpPr>
        <p:spPr>
          <a:xfrm>
            <a:off x="3305908" y="1584682"/>
            <a:ext cx="1401315" cy="744687"/>
          </a:xfrm>
          <a:prstGeom prst="roundRect">
            <a:avLst/>
          </a:prstGeom>
          <a:solidFill>
            <a:srgbClr val="D60C3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Si 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9" name="Rectángulo redondeado 8">
            <a:hlinkClick r:id="rId9" action="ppaction://hlinksldjump"/>
          </p:cNvPr>
          <p:cNvSpPr/>
          <p:nvPr/>
        </p:nvSpPr>
        <p:spPr>
          <a:xfrm>
            <a:off x="6567268" y="1584681"/>
            <a:ext cx="1401315" cy="744687"/>
          </a:xfrm>
          <a:prstGeom prst="roundRect">
            <a:avLst/>
          </a:prstGeom>
          <a:solidFill>
            <a:srgbClr val="D60C3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No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10" name="Flecha derecha 9">
            <a:hlinkClick r:id="rId10" action="ppaction://hlinksldjump"/>
          </p:cNvPr>
          <p:cNvSpPr/>
          <p:nvPr/>
        </p:nvSpPr>
        <p:spPr>
          <a:xfrm>
            <a:off x="9895195" y="5673175"/>
            <a:ext cx="1927274" cy="977705"/>
          </a:xfrm>
          <a:prstGeom prst="rightArrow">
            <a:avLst/>
          </a:prstGeom>
          <a:solidFill>
            <a:srgbClr val="66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Siguiente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490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69" y="3506369"/>
            <a:ext cx="2438405" cy="2743206"/>
          </a:xfrm>
          <a:prstGeom prst="rect">
            <a:avLst/>
          </a:prstGeom>
        </p:spPr>
      </p:pic>
      <p:pic>
        <p:nvPicPr>
          <p:cNvPr id="3" name="Imagen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43" y="2461846"/>
            <a:ext cx="3905340" cy="3250111"/>
          </a:xfrm>
          <a:prstGeom prst="rect">
            <a:avLst/>
          </a:prstGeom>
        </p:spPr>
      </p:pic>
      <p:pic>
        <p:nvPicPr>
          <p:cNvPr id="4" name="Imagen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06" y="2768732"/>
            <a:ext cx="2943225" cy="29432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2574" y="350745"/>
            <a:ext cx="11846321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¿Cuál es el animal que hace este sonido?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sonido de caball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0" end="14107.625"/>
                  <p14:fade in="2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20971" y="1563160"/>
            <a:ext cx="609600" cy="609600"/>
          </a:xfrm>
          <a:prstGeom prst="rect">
            <a:avLst/>
          </a:prstGeom>
        </p:spPr>
      </p:pic>
      <p:sp>
        <p:nvSpPr>
          <p:cNvPr id="8" name="Flecha derecha 7">
            <a:hlinkClick r:id="rId11" action="ppaction://hlinksldjump"/>
          </p:cNvPr>
          <p:cNvSpPr/>
          <p:nvPr/>
        </p:nvSpPr>
        <p:spPr>
          <a:xfrm>
            <a:off x="9988061" y="5838095"/>
            <a:ext cx="1871003" cy="822960"/>
          </a:xfrm>
          <a:prstGeom prst="rightArrow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Siguiente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516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lli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9021" y="788963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50" y="0"/>
            <a:ext cx="3254912" cy="3254912"/>
          </a:xfrm>
          <a:prstGeom prst="rect">
            <a:avLst/>
          </a:prstGeom>
        </p:spPr>
      </p:pic>
      <p:pic>
        <p:nvPicPr>
          <p:cNvPr id="4" name="Imagen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3" y="3644857"/>
            <a:ext cx="2756296" cy="1968154"/>
          </a:xfrm>
          <a:prstGeom prst="rect">
            <a:avLst/>
          </a:prstGeom>
        </p:spPr>
      </p:pic>
      <p:pic>
        <p:nvPicPr>
          <p:cNvPr id="5" name="Imagen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89" y="3644857"/>
            <a:ext cx="2756296" cy="1968154"/>
          </a:xfrm>
          <a:prstGeom prst="rect">
            <a:avLst/>
          </a:prstGeom>
        </p:spPr>
      </p:pic>
      <p:pic>
        <p:nvPicPr>
          <p:cNvPr id="6" name="Imagen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2175" y="3644857"/>
            <a:ext cx="2756296" cy="1968154"/>
          </a:xfrm>
          <a:prstGeom prst="rect">
            <a:avLst/>
          </a:prstGeom>
        </p:spPr>
      </p:pic>
      <p:sp>
        <p:nvSpPr>
          <p:cNvPr id="7" name="Flecha derecha 6">
            <a:hlinkClick r:id="rId12" action="ppaction://hlinksldjump"/>
          </p:cNvPr>
          <p:cNvSpPr/>
          <p:nvPr/>
        </p:nvSpPr>
        <p:spPr>
          <a:xfrm>
            <a:off x="9988061" y="5838095"/>
            <a:ext cx="1871003" cy="822960"/>
          </a:xfrm>
          <a:prstGeom prst="rightArrow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Siguiente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213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135</Words>
  <Application>Microsoft Office PowerPoint</Application>
  <PresentationFormat>Panorámica</PresentationFormat>
  <Paragraphs>58</Paragraphs>
  <Slides>27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griselda patlan</dc:creator>
  <cp:lastModifiedBy>griselda patlan</cp:lastModifiedBy>
  <cp:revision>26</cp:revision>
  <dcterms:created xsi:type="dcterms:W3CDTF">2017-10-14T18:28:50Z</dcterms:created>
  <dcterms:modified xsi:type="dcterms:W3CDTF">2017-10-16T01:50:37Z</dcterms:modified>
</cp:coreProperties>
</file>