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6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777"/>
    <a:srgbClr val="EE82F1"/>
    <a:srgbClr val="D34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59" d="100"/>
          <a:sy n="59" d="100"/>
        </p:scale>
        <p:origin x="-16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0099-37B3-4153-ADA7-BAF2921795B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A54E-686E-41D9-964E-E10D5614AD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36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54E-686E-41D9-964E-E10D5614AD4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61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72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11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6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4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01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46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29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4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55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0612-EC7F-45D5-A066-E3C96295714A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BA18-E7B4-48A8-BD3A-1201C206D2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404664"/>
            <a:ext cx="69285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LOS NÚMEROS</a:t>
            </a:r>
            <a:endParaRPr lang="es-E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4 Proceso alternativo">
            <a:hlinkClick r:id="rId5" action="ppaction://hlinksldjump"/>
          </p:cNvPr>
          <p:cNvSpPr/>
          <p:nvPr/>
        </p:nvSpPr>
        <p:spPr>
          <a:xfrm>
            <a:off x="3281965" y="2092599"/>
            <a:ext cx="2088232" cy="100061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99892" y="232882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  <a:hlinkClick r:id="rId5" action="ppaction://hlinksldjump"/>
              </a:rPr>
              <a:t>JUGAR</a:t>
            </a:r>
            <a:endParaRPr lang="es-MX" sz="2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hineas y Ferb- Intro en Español Lati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702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2D777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>
                <a:ln w="11430"/>
                <a:solidFill>
                  <a:srgbClr val="2D77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000" dirty="0">
              <a:solidFill>
                <a:srgbClr val="2D7777"/>
              </a:solidFill>
            </a:endParaRPr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>
            <a:hlinkClick r:id="rId4" action="ppaction://hlinksldjump"/>
          </p:cNvPr>
          <p:cNvSpPr/>
          <p:nvPr/>
        </p:nvSpPr>
        <p:spPr>
          <a:xfrm>
            <a:off x="4085946" y="4707765"/>
            <a:ext cx="3852428" cy="1916832"/>
          </a:xfrm>
          <a:prstGeom prst="flowChartOnlineStorage">
            <a:avLst/>
          </a:prstGeom>
          <a:solidFill>
            <a:srgbClr val="2D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283968" y="53430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4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sabella phineas y f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326">
            <a:off x="3705892" y="1729944"/>
            <a:ext cx="1197757" cy="25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4" descr="Imagen relacionad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6" descr="Imagen relacionad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8" descr="Imagen relacionad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20" descr="Imagen relacionad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22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4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6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28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AutoShape 30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AutoShape 32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34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76759"/>
            <a:ext cx="1252966" cy="2907762"/>
          </a:xfrm>
          <a:prstGeom prst="rect">
            <a:avLst/>
          </a:prstGeom>
        </p:spPr>
      </p:pic>
      <p:sp>
        <p:nvSpPr>
          <p:cNvPr id="19" name="AutoShape 36" descr="Resultado de imagen para phineas y ferb isabella exploradora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38853"/>
            <a:ext cx="864096" cy="200531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55" y="1575888"/>
            <a:ext cx="832179" cy="193124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84338"/>
            <a:ext cx="1252966" cy="290776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13077" y="317669"/>
            <a:ext cx="86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¿Cuántas </a:t>
            </a:r>
            <a:r>
              <a:rPr lang="es-E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isabellas</a:t>
            </a:r>
            <a:r>
              <a:rPr lang="es-E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del futuro hay?</a:t>
            </a:r>
            <a:endParaRPr lang="es-E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135351" y="477341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7" action="ppaction://hlinksldjump"/>
              </a:rPr>
              <a:t>7</a:t>
            </a:r>
            <a:endParaRPr lang="es-ES" sz="9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387523" y="4760887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7" action="ppaction://hlinksldjump"/>
              </a:rPr>
              <a:t>2</a:t>
            </a:r>
            <a:endParaRPr lang="es-ES" sz="9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628611" y="4760887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7" action="ppaction://hlinksldjump"/>
              </a:rPr>
              <a:t>9</a:t>
            </a:r>
            <a:endParaRPr lang="es-ES" sz="9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724128" y="4764491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8" action="ppaction://hlinksldjump"/>
              </a:rPr>
              <a:t>4</a:t>
            </a:r>
            <a:endParaRPr lang="es-ES" sz="9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</a:p>
        </p:txBody>
      </p:sp>
      <p:pic>
        <p:nvPicPr>
          <p:cNvPr id="3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864423" y="5301208"/>
            <a:ext cx="3744416" cy="14127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7864" y="574598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3" y="188640"/>
            <a:ext cx="9204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600" dirty="0"/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/>
          <p:cNvSpPr/>
          <p:nvPr/>
        </p:nvSpPr>
        <p:spPr>
          <a:xfrm>
            <a:off x="4283968" y="4725144"/>
            <a:ext cx="4104456" cy="1935448"/>
          </a:xfrm>
          <a:prstGeom prst="flowChartOnlineStora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716016" y="536970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phineas y ferb dufes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2" descr="Imagen relacionad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3" y="1626528"/>
            <a:ext cx="1430960" cy="2539631"/>
          </a:xfrm>
          <a:prstGeom prst="rect">
            <a:avLst/>
          </a:prstGeom>
        </p:spPr>
      </p:pic>
      <p:sp>
        <p:nvSpPr>
          <p:cNvPr id="9" name="AutoShape 2" descr="Imagen relacionad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77" y="2178605"/>
            <a:ext cx="1168312" cy="257028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89" y="1739434"/>
            <a:ext cx="1430960" cy="253963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13248"/>
            <a:ext cx="1168312" cy="257028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09744"/>
            <a:ext cx="1430960" cy="253963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4048841"/>
            <a:ext cx="1168312" cy="25702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59789"/>
            <a:ext cx="1168312" cy="2570286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307975" y="-199558"/>
            <a:ext cx="85053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¿Cuántos  </a:t>
            </a:r>
            <a:r>
              <a:rPr lang="es-ES" sz="60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Dufesmil</a:t>
            </a:r>
            <a:r>
              <a:rPr lang="es-ES" sz="6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de</a:t>
            </a:r>
          </a:p>
          <a:p>
            <a:pPr algn="ctr"/>
            <a:r>
              <a:rPr lang="es-ES" sz="6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dos ojos hay?</a:t>
            </a:r>
            <a:endParaRPr lang="es-ES" sz="60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87277" y="481516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1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12449" y="481516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2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217339" y="4830752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5" action="ppaction://hlinksldjump"/>
              </a:rPr>
              <a:t>3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9140"/>
            <a:ext cx="8676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rgbClr val="2D77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  <a:endParaRPr lang="es-ES" sz="9600" b="1" dirty="0">
              <a:ln w="11430"/>
              <a:solidFill>
                <a:srgbClr val="2D777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824886" y="5373216"/>
            <a:ext cx="3600400" cy="1268760"/>
          </a:xfrm>
          <a:prstGeom prst="rightArrow">
            <a:avLst/>
          </a:prstGeom>
          <a:solidFill>
            <a:srgbClr val="2D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275856" y="574598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383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000" dirty="0">
              <a:solidFill>
                <a:srgbClr val="C00000"/>
              </a:solidFill>
            </a:endParaRPr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/>
          <p:cNvSpPr/>
          <p:nvPr/>
        </p:nvSpPr>
        <p:spPr>
          <a:xfrm>
            <a:off x="4427984" y="4653135"/>
            <a:ext cx="3528392" cy="1863440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691699" y="51571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Rounded MT Bold" panose="020F0704030504030204" pitchFamily="34" charset="0"/>
                <a:hlinkClick r:id="rId4" action="ppaction://hlinksldjump"/>
              </a:rPr>
              <a:t>OTRA VEZ</a:t>
            </a:r>
            <a:endParaRPr lang="es-MX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phineas y ferb dufesmil car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phineas y ferb dufesmil mono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076450" cy="30765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2" y="1707963"/>
            <a:ext cx="1749593" cy="259228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9" y="1186620"/>
            <a:ext cx="2773011" cy="41086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2354" y="1320504"/>
            <a:ext cx="2592288" cy="384086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1859033"/>
            <a:ext cx="2076450" cy="30765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7962"/>
            <a:ext cx="1749593" cy="259228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412">
            <a:off x="148828" y="4422526"/>
            <a:ext cx="1425231" cy="211169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7245">
            <a:off x="6998470" y="4411548"/>
            <a:ext cx="1505167" cy="2230133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25765" y="137400"/>
            <a:ext cx="8769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¿Cuántos </a:t>
            </a:r>
            <a:r>
              <a:rPr lang="es-ES" sz="4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Carls</a:t>
            </a:r>
            <a:r>
              <a:rPr lang="es-ES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de cabeza hay?</a:t>
            </a:r>
            <a:endParaRPr lang="es-ES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67229" y="5161372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dirty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7</a:t>
            </a:r>
            <a:endParaRPr lang="es-ES" sz="9600" b="1" cap="none" spc="0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851920" y="520664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dirty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5" action="ppaction://hlinksldjump"/>
              </a:rPr>
              <a:t>2</a:t>
            </a:r>
            <a:endParaRPr lang="es-ES" sz="9600" b="1" cap="none" spc="0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64087" y="5206640"/>
            <a:ext cx="15279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10</a:t>
            </a:r>
            <a:endParaRPr lang="es-ES" sz="8800" b="1" cap="none" spc="0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2594" y="110152"/>
            <a:ext cx="8368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  <a:endParaRPr lang="es-ES" sz="9600" b="1" dirty="0">
              <a:ln w="11430"/>
              <a:solidFill>
                <a:schemeClr val="accent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987824" y="5373216"/>
            <a:ext cx="3672408" cy="129614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419872" y="575967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204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/>
          <p:cNvSpPr/>
          <p:nvPr/>
        </p:nvSpPr>
        <p:spPr>
          <a:xfrm>
            <a:off x="4043773" y="4797152"/>
            <a:ext cx="3912603" cy="1863440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427984" y="54452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20420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0" y="1669712"/>
            <a:ext cx="2144118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71" y="1681087"/>
            <a:ext cx="2144118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8085" y="332656"/>
            <a:ext cx="800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¿Cuántos Phineas hay?</a:t>
            </a:r>
            <a:endParaRPr lang="es-E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38042" y="486916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1</a:t>
            </a:r>
            <a:endParaRPr lang="es-E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23928" y="486916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5</a:t>
            </a:r>
            <a:endParaRPr lang="es-E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76158" y="4948236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3</a:t>
            </a:r>
            <a:endParaRPr lang="es-E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97" y="3121623"/>
            <a:ext cx="1254249" cy="18583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7245"/>
            <a:ext cx="1239122" cy="175955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2" y="1045601"/>
            <a:ext cx="1656184" cy="25008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84" y="3651611"/>
            <a:ext cx="711575" cy="189451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36" y="4088759"/>
            <a:ext cx="1022024" cy="15459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" y="3645024"/>
            <a:ext cx="2140828" cy="21729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14" y="1977255"/>
            <a:ext cx="1102739" cy="170114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99" y="3167298"/>
            <a:ext cx="892217" cy="20512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" y="1240677"/>
            <a:ext cx="901277" cy="198280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0" y="2247532"/>
            <a:ext cx="1512168" cy="184122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08735" y="0"/>
            <a:ext cx="82622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¿Cuántos personajes </a:t>
            </a:r>
          </a:p>
          <a:p>
            <a:pPr algn="ctr"/>
            <a:r>
              <a:rPr lang="es-ES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oscuros hay?</a:t>
            </a:r>
            <a:endParaRPr lang="es-ES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86361" y="503313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12" action="ppaction://hlinksldjump"/>
              </a:rPr>
              <a:t>3</a:t>
            </a:r>
            <a:endParaRPr lang="es-ES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64088" y="503313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13" action="ppaction://hlinksldjump"/>
              </a:rPr>
              <a:t>7</a:t>
            </a:r>
            <a:endParaRPr lang="es-ES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1140" y="59140"/>
            <a:ext cx="8368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  <a:endParaRPr lang="es-ES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915816" y="5373216"/>
            <a:ext cx="3816424" cy="1224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419872" y="572380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15" y="188640"/>
            <a:ext cx="9204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/>
          <p:cNvSpPr/>
          <p:nvPr/>
        </p:nvSpPr>
        <p:spPr>
          <a:xfrm>
            <a:off x="4211960" y="4815768"/>
            <a:ext cx="3888432" cy="1844824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604229" y="5373216"/>
            <a:ext cx="263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75" y="1484784"/>
            <a:ext cx="5156044" cy="398562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4698" y="15588"/>
            <a:ext cx="87146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¿Cuántas personas están</a:t>
            </a:r>
          </a:p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en la resistencia?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6350" y="5229200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2</a:t>
            </a:r>
            <a:endParaRPr lang="es-ES" sz="88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9792" y="5229200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4</a:t>
            </a:r>
            <a:endParaRPr lang="es-ES" sz="88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55976" y="5260830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6</a:t>
            </a:r>
            <a:endParaRPr lang="es-ES" sz="88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12160" y="5276418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8</a:t>
            </a:r>
            <a:endParaRPr lang="es-ES" sz="88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20" y="5229200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9</a:t>
            </a:r>
            <a:endParaRPr lang="es-ES" sz="88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024" y="110515"/>
            <a:ext cx="8368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  <a:endParaRPr lang="es-ES" sz="9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915816" y="5373216"/>
            <a:ext cx="3888432" cy="12961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328942" y="57289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8383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atos almacenados"/>
          <p:cNvSpPr/>
          <p:nvPr/>
        </p:nvSpPr>
        <p:spPr>
          <a:xfrm>
            <a:off x="4043773" y="4764904"/>
            <a:ext cx="3960440" cy="1728192"/>
          </a:xfrm>
          <a:prstGeom prst="flowChartOnlineStorag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283968" y="527505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rial Rounded MT Bold" panose="020F0704030504030204" pitchFamily="34" charset="0"/>
                <a:hlinkClick r:id="rId4" action="ppaction://hlinksldjump"/>
              </a:rPr>
              <a:t>OTRA VEZ</a:t>
            </a:r>
            <a:endParaRPr lang="es-MX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980728"/>
            <a:ext cx="4752528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ERES UN GANADOR</a:t>
            </a:r>
            <a:endParaRPr lang="es-ES" sz="54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2 Proceso alternativo">
            <a:hlinkClick r:id="rId3" action="ppaction://hlinksldjump"/>
          </p:cNvPr>
          <p:cNvSpPr/>
          <p:nvPr/>
        </p:nvSpPr>
        <p:spPr>
          <a:xfrm>
            <a:off x="2339752" y="2684225"/>
            <a:ext cx="2736304" cy="816783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843808" y="266186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4" action="ppaction://hlinksldjump"/>
              </a:rPr>
              <a:t>VOLVER A JUGAR</a:t>
            </a:r>
            <a:endParaRPr lang="es-MX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368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  <a:endParaRPr lang="es-ES" sz="9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685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2887442" y="5418956"/>
            <a:ext cx="3096344" cy="11967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131840" y="575572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 Rounded MT Bold" panose="020F0704030504030204" pitchFamily="34" charset="0"/>
                <a:hlinkClick r:id="rId3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0658" y="260648"/>
            <a:ext cx="83835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ES" sz="6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0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2" descr="Imagen relacionad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4" descr="Imagen relacionad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6" descr="Imagen relacionad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90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Datos almacenados">
            <a:hlinkClick r:id="rId4" action="ppaction://hlinksldjump"/>
          </p:cNvPr>
          <p:cNvSpPr/>
          <p:nvPr/>
        </p:nvSpPr>
        <p:spPr>
          <a:xfrm>
            <a:off x="4602414" y="4869160"/>
            <a:ext cx="3569986" cy="1656184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788024" y="537408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36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0950" y="188640"/>
            <a:ext cx="8347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¿Cuántos </a:t>
            </a:r>
            <a:r>
              <a:rPr lang="es-ES" sz="6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Ferb</a:t>
            </a:r>
            <a:r>
              <a:rPr lang="es-ES" sz="6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hay?</a:t>
            </a:r>
            <a:endParaRPr lang="es-ES" sz="6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4784"/>
            <a:ext cx="1736422" cy="33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7" y="1484784"/>
            <a:ext cx="1775539" cy="34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68" y="1491080"/>
            <a:ext cx="1772260" cy="34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3207"/>
            <a:ext cx="1800515" cy="34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62" y="1484784"/>
            <a:ext cx="18374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237283" y="5229200"/>
            <a:ext cx="8563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4</a:t>
            </a:r>
            <a:endParaRPr lang="es-ES" sz="8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02512" y="5229200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3" action="ppaction://hlinksldjump"/>
              </a:rPr>
              <a:t>2</a:t>
            </a:r>
            <a:endParaRPr lang="es-ES" sz="8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65479" y="5229199"/>
            <a:ext cx="856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5</a:t>
            </a:r>
            <a:endParaRPr lang="es-ES" sz="8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</a:p>
        </p:txBody>
      </p:sp>
      <p:pic>
        <p:nvPicPr>
          <p:cNvPr id="3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95627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2870351" y="5445224"/>
            <a:ext cx="3403298" cy="12073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275856" y="57872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 Rounded MT Bold" panose="020F0704030504030204" pitchFamily="34" charset="0"/>
                <a:hlinkClick r:id="rId5" action="ppaction://hlinksldjump"/>
              </a:rPr>
              <a:t>SIGUIENTE</a:t>
            </a:r>
            <a:endParaRPr lang="es-MX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960" y="260648"/>
            <a:ext cx="8424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¡VAMOS, TU PUEDES!</a:t>
            </a:r>
            <a:endParaRPr lang="es-MX" sz="6000" dirty="0">
              <a:solidFill>
                <a:srgbClr val="7030A0"/>
              </a:solidFill>
            </a:endParaRPr>
          </a:p>
        </p:txBody>
      </p:sp>
      <p:pic>
        <p:nvPicPr>
          <p:cNvPr id="4" name="Picture 18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" y="1212330"/>
            <a:ext cx="3558049" cy="54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31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Datos almacenados">
            <a:hlinkClick r:id="rId4" action="ppaction://hlinksldjump"/>
          </p:cNvPr>
          <p:cNvSpPr/>
          <p:nvPr/>
        </p:nvSpPr>
        <p:spPr>
          <a:xfrm>
            <a:off x="4427983" y="4652673"/>
            <a:ext cx="3971871" cy="1988840"/>
          </a:xfrm>
          <a:prstGeom prst="flowChartOnlineStora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768391" y="5277321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4" action="ppaction://hlinksldjump"/>
              </a:rPr>
              <a:t>OTRA VEZ </a:t>
            </a:r>
            <a:endParaRPr lang="es-MX" sz="4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2196" y="332656"/>
            <a:ext cx="8328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¿Cuántas </a:t>
            </a:r>
            <a:r>
              <a:rPr lang="es-ES" sz="5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Candace</a:t>
            </a:r>
            <a:r>
              <a:rPr lang="es-ES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hay?</a:t>
            </a:r>
            <a:endParaRPr lang="es-E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1412776"/>
            <a:ext cx="1598913" cy="3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2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4" descr="Imagen relacionad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8" name="Picture 16" descr="Resultado de imagen para phineas and ferb sin fondos p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66" y="1586968"/>
            <a:ext cx="2398283" cy="29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5176"/>
            <a:ext cx="1598913" cy="3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Resultado de imagen para phineas and ferb sin fondos p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609380"/>
            <a:ext cx="2398283" cy="29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551186" y="508518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8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48849" y="508518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4" action="ppaction://hlinksldjump"/>
              </a:rPr>
              <a:t>4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16441" y="5101063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hlinkClick r:id="rId5" action="ppaction://hlinksldjump"/>
              </a:rPr>
              <a:t>2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2116" y="75982"/>
            <a:ext cx="7704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¡EXCELENTE!</a:t>
            </a:r>
          </a:p>
        </p:txBody>
      </p:sp>
      <p:pic>
        <p:nvPicPr>
          <p:cNvPr id="3" name="Picture 2" descr="Resultado de imagen para fondos de phineas and f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6813" cy="3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2752878" y="5402288"/>
            <a:ext cx="3744416" cy="136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419872" y="582475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4" action="ppaction://hlinksldjump"/>
              </a:rPr>
              <a:t>SIGUIENTE</a:t>
            </a:r>
            <a:endParaRPr lang="es-MX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185</Words>
  <Application>Microsoft Office PowerPoint</Application>
  <PresentationFormat>Presentación en pantalla (4:3)</PresentationFormat>
  <Paragraphs>74</Paragraphs>
  <Slides>26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Mubea de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Ferrer</dc:creator>
  <cp:lastModifiedBy>Ramon Ferrer</cp:lastModifiedBy>
  <cp:revision>24</cp:revision>
  <dcterms:created xsi:type="dcterms:W3CDTF">2017-10-14T03:07:58Z</dcterms:created>
  <dcterms:modified xsi:type="dcterms:W3CDTF">2017-10-16T03:51:03Z</dcterms:modified>
</cp:coreProperties>
</file>