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6" r:id="rId10"/>
    <p:sldId id="267" r:id="rId11"/>
    <p:sldId id="265" r:id="rId12"/>
    <p:sldId id="269" r:id="rId13"/>
    <p:sldId id="270" r:id="rId14"/>
    <p:sldId id="268" r:id="rId15"/>
    <p:sldId id="272" r:id="rId16"/>
    <p:sldId id="273" r:id="rId17"/>
    <p:sldId id="271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A67"/>
    <a:srgbClr val="1BF134"/>
    <a:srgbClr val="DB31CF"/>
    <a:srgbClr val="F98613"/>
    <a:srgbClr val="27E56F"/>
    <a:srgbClr val="3CC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80" d="100"/>
          <a:sy n="80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37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09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16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58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53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02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45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64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22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10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70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EFC7-84A4-47FC-B845-227D8441742D}" type="datetimeFigureOut">
              <a:rPr lang="es-ES" smtClean="0"/>
              <a:t>15/10/2017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18F1-9242-47BD-AF03-800834F24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8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" Target="slide17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" Target="slide1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ersonajes de m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>
            <a:hlinkClick r:id="rId5" action="ppaction://hlinksldjump"/>
          </p:cNvPr>
          <p:cNvSpPr txBox="1"/>
          <p:nvPr/>
        </p:nvSpPr>
        <p:spPr>
          <a:xfrm>
            <a:off x="3635896" y="1918573"/>
            <a:ext cx="230425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3600" dirty="0">
                <a:latin typeface="Arial Black" pitchFamily="34" charset="0"/>
              </a:rPr>
              <a:t>INICIAR</a:t>
            </a:r>
            <a:endParaRPr lang="es-ES" sz="3600" dirty="0">
              <a:latin typeface="Arial Black" pitchFamily="34" charset="0"/>
            </a:endParaRPr>
          </a:p>
        </p:txBody>
      </p:sp>
      <p:pic>
        <p:nvPicPr>
          <p:cNvPr id="2" name="introduccion">
            <a:hlinkClick r:id="" action="ppaction://media"/>
            <a:extLst>
              <a:ext uri="{FF2B5EF4-FFF2-40B4-BE49-F238E27FC236}">
                <a16:creationId xmlns:a16="http://schemas.microsoft.com/office/drawing/2014/main" id="{3B185D31-A91F-4F72-96D0-90D97E137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3811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</a:t>
            </a:r>
          </a:p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INTENTARLO</a:t>
            </a: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 rot="10800000">
            <a:off x="1187624" y="2771453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l">
            <a:hlinkClick r:id="" action="ppaction://media"/>
            <a:extLst>
              <a:ext uri="{FF2B5EF4-FFF2-40B4-BE49-F238E27FC236}">
                <a16:creationId xmlns:a16="http://schemas.microsoft.com/office/drawing/2014/main" id="{19AC8108-4BDB-4C18-A781-9EFEB1D36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496" y="260648"/>
            <a:ext cx="9267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>
                <a:solidFill>
                  <a:schemeClr val="bg1"/>
                </a:solidFill>
                <a:latin typeface="Arial Black" pitchFamily="34" charset="0"/>
              </a:rPr>
              <a:t>¿ CUAL ES EL RECTANGULO?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Proceso">
            <a:hlinkClick r:id="rId3" action="ppaction://hlinksldjump"/>
          </p:cNvPr>
          <p:cNvSpPr/>
          <p:nvPr/>
        </p:nvSpPr>
        <p:spPr>
          <a:xfrm>
            <a:off x="2555776" y="3861048"/>
            <a:ext cx="3672408" cy="2376264"/>
          </a:xfrm>
          <a:prstGeom prst="flowChartProcess">
            <a:avLst/>
          </a:prstGeom>
          <a:solidFill>
            <a:srgbClr val="3CC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ruz">
            <a:hlinkClick r:id="rId4" action="ppaction://hlinksldjump"/>
          </p:cNvPr>
          <p:cNvSpPr/>
          <p:nvPr/>
        </p:nvSpPr>
        <p:spPr>
          <a:xfrm>
            <a:off x="899592" y="1154259"/>
            <a:ext cx="2664296" cy="2304256"/>
          </a:xfrm>
          <a:prstGeom prst="plus">
            <a:avLst/>
          </a:prstGeom>
          <a:solidFill>
            <a:srgbClr val="27E5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heurón">
            <a:hlinkClick r:id="rId4" action="ppaction://hlinksldjump"/>
          </p:cNvPr>
          <p:cNvSpPr/>
          <p:nvPr/>
        </p:nvSpPr>
        <p:spPr>
          <a:xfrm>
            <a:off x="5220072" y="1154259"/>
            <a:ext cx="2952328" cy="2016224"/>
          </a:xfrm>
          <a:prstGeom prst="chevron">
            <a:avLst/>
          </a:prstGeom>
          <a:solidFill>
            <a:srgbClr val="DB31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5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188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1844824"/>
            <a:ext cx="3779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CORRECTO!!</a:t>
            </a:r>
            <a:endParaRPr lang="es-ES" sz="5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>
            <a:off x="5961267" y="3469708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exito">
            <a:hlinkClick r:id="" action="ppaction://media"/>
            <a:extLst>
              <a:ext uri="{FF2B5EF4-FFF2-40B4-BE49-F238E27FC236}">
                <a16:creationId xmlns:a16="http://schemas.microsoft.com/office/drawing/2014/main" id="{59B951CA-BB90-49B0-885B-E583894BF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373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3811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</a:t>
            </a:r>
          </a:p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INTENTARLO</a:t>
            </a: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 rot="10800000">
            <a:off x="1187624" y="2771453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l">
            <a:hlinkClick r:id="" action="ppaction://media"/>
            <a:extLst>
              <a:ext uri="{FF2B5EF4-FFF2-40B4-BE49-F238E27FC236}">
                <a16:creationId xmlns:a16="http://schemas.microsoft.com/office/drawing/2014/main" id="{9735B04F-B0A1-4DF0-8D12-330C9CF8D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6"/>
            <a:ext cx="9144000" cy="687057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48144" y="260648"/>
            <a:ext cx="7268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>
                <a:solidFill>
                  <a:schemeClr val="bg1"/>
                </a:solidFill>
                <a:latin typeface="Arial Black" pitchFamily="34" charset="0"/>
              </a:rPr>
              <a:t>¿ CUAL ES EL ROMBO?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Rombo">
            <a:hlinkClick r:id="rId3" action="ppaction://hlinksldjump"/>
          </p:cNvPr>
          <p:cNvSpPr/>
          <p:nvPr/>
        </p:nvSpPr>
        <p:spPr>
          <a:xfrm>
            <a:off x="323528" y="1196752"/>
            <a:ext cx="3240360" cy="3435288"/>
          </a:xfrm>
          <a:prstGeom prst="diamond">
            <a:avLst/>
          </a:prstGeom>
          <a:solidFill>
            <a:srgbClr val="1BF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4602356" y="1317425"/>
            <a:ext cx="3922168" cy="2643200"/>
          </a:xfrm>
          <a:prstGeom prst="ellipse">
            <a:avLst/>
          </a:prstGeom>
          <a:solidFill>
            <a:srgbClr val="F21A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Triángulo rectángulo">
            <a:hlinkClick r:id="rId4" action="ppaction://hlinksldjump"/>
          </p:cNvPr>
          <p:cNvSpPr/>
          <p:nvPr/>
        </p:nvSpPr>
        <p:spPr>
          <a:xfrm>
            <a:off x="3408287" y="3717032"/>
            <a:ext cx="2952328" cy="2763873"/>
          </a:xfrm>
          <a:prstGeom prst="rtTriangle">
            <a:avLst/>
          </a:prstGeom>
          <a:solidFill>
            <a:srgbClr val="F98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4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188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1844824"/>
            <a:ext cx="3779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CORRECTO!!</a:t>
            </a:r>
            <a:endParaRPr lang="es-ES" sz="5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>
            <a:off x="5961267" y="3469708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exito">
            <a:hlinkClick r:id="" action="ppaction://media"/>
            <a:extLst>
              <a:ext uri="{FF2B5EF4-FFF2-40B4-BE49-F238E27FC236}">
                <a16:creationId xmlns:a16="http://schemas.microsoft.com/office/drawing/2014/main" id="{D1A53C6E-92AE-4868-A59E-A5951934D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373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3811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</a:t>
            </a:r>
          </a:p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INTENTARLO</a:t>
            </a: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 rot="10800000">
            <a:off x="1187624" y="2771453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l">
            <a:hlinkClick r:id="" action="ppaction://media"/>
            <a:extLst>
              <a:ext uri="{FF2B5EF4-FFF2-40B4-BE49-F238E27FC236}">
                <a16:creationId xmlns:a16="http://schemas.microsoft.com/office/drawing/2014/main" id="{BE35F345-CE36-4A93-92F1-30FB84E73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9140388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48144" y="260648"/>
            <a:ext cx="7056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>
                <a:solidFill>
                  <a:schemeClr val="bg1"/>
                </a:solidFill>
                <a:latin typeface="Arial Black" pitchFamily="34" charset="0"/>
              </a:rPr>
              <a:t>¿ CUAL ES EL OVALO?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323528" y="1268760"/>
            <a:ext cx="3312368" cy="2376264"/>
          </a:xfrm>
          <a:prstGeom prst="ellipse">
            <a:avLst/>
          </a:prstGeom>
          <a:solidFill>
            <a:srgbClr val="DB31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Acorde">
            <a:hlinkClick r:id="rId4" action="ppaction://hlinksldjump"/>
          </p:cNvPr>
          <p:cNvSpPr/>
          <p:nvPr/>
        </p:nvSpPr>
        <p:spPr>
          <a:xfrm>
            <a:off x="5004048" y="1268760"/>
            <a:ext cx="3528392" cy="2592288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entágono">
            <a:hlinkClick r:id="rId4" action="ppaction://hlinksldjump"/>
          </p:cNvPr>
          <p:cNvSpPr/>
          <p:nvPr/>
        </p:nvSpPr>
        <p:spPr>
          <a:xfrm>
            <a:off x="2915816" y="4149080"/>
            <a:ext cx="3240360" cy="2160240"/>
          </a:xfrm>
          <a:prstGeom prst="homePlate">
            <a:avLst/>
          </a:prstGeom>
          <a:solidFill>
            <a:srgbClr val="F21A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20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188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1844824"/>
            <a:ext cx="3779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CORRECTO!!</a:t>
            </a:r>
            <a:endParaRPr lang="es-ES" sz="5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>
            <a:off x="5961267" y="3469708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exito">
            <a:hlinkClick r:id="" action="ppaction://media"/>
            <a:extLst>
              <a:ext uri="{FF2B5EF4-FFF2-40B4-BE49-F238E27FC236}">
                <a16:creationId xmlns:a16="http://schemas.microsoft.com/office/drawing/2014/main" id="{BD90BCD9-1BD3-4322-88B6-22A53C8A1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373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3811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</a:t>
            </a:r>
          </a:p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INTENTARLO</a:t>
            </a: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 rot="10800000">
            <a:off x="1187624" y="2771453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l">
            <a:hlinkClick r:id="" action="ppaction://media"/>
            <a:extLst>
              <a:ext uri="{FF2B5EF4-FFF2-40B4-BE49-F238E27FC236}">
                <a16:creationId xmlns:a16="http://schemas.microsoft.com/office/drawing/2014/main" id="{7D27D711-7FE2-42D1-AA70-2C7A16989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081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7524" y="39552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chemeClr val="bg1"/>
                </a:solidFill>
                <a:latin typeface="Arial Black" pitchFamily="34" charset="0"/>
              </a:rPr>
              <a:t>¿ CUAL ES EL CUADRADO?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Triángulo isósceles">
            <a:hlinkClick r:id="rId3" action="ppaction://hlinksldjump"/>
          </p:cNvPr>
          <p:cNvSpPr/>
          <p:nvPr/>
        </p:nvSpPr>
        <p:spPr>
          <a:xfrm>
            <a:off x="467544" y="1164967"/>
            <a:ext cx="2736304" cy="2448272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>
            <a:hlinkClick r:id="rId3" action="ppaction://hlinksldjump"/>
          </p:cNvPr>
          <p:cNvSpPr/>
          <p:nvPr/>
        </p:nvSpPr>
        <p:spPr>
          <a:xfrm>
            <a:off x="5076056" y="1370722"/>
            <a:ext cx="3528392" cy="2448272"/>
          </a:xfrm>
          <a:prstGeom prst="flowChartProcess">
            <a:avLst/>
          </a:prstGeom>
          <a:solidFill>
            <a:srgbClr val="1BF13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>
            <a:hlinkClick r:id="rId4" action="ppaction://hlinksldjump"/>
          </p:cNvPr>
          <p:cNvSpPr/>
          <p:nvPr/>
        </p:nvSpPr>
        <p:spPr>
          <a:xfrm>
            <a:off x="2990100" y="4221088"/>
            <a:ext cx="2445996" cy="2232248"/>
          </a:xfrm>
          <a:prstGeom prst="flowChartProcess">
            <a:avLst/>
          </a:prstGeom>
          <a:solidFill>
            <a:srgbClr val="F21A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8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4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188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1844824"/>
            <a:ext cx="3779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CORRECTO!!</a:t>
            </a:r>
            <a:endParaRPr lang="es-ES" sz="5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>
            <a:off x="5961267" y="3469708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exito">
            <a:hlinkClick r:id="" action="ppaction://media"/>
            <a:extLst>
              <a:ext uri="{FF2B5EF4-FFF2-40B4-BE49-F238E27FC236}">
                <a16:creationId xmlns:a16="http://schemas.microsoft.com/office/drawing/2014/main" id="{C95644C3-34A4-429A-B6DB-C1E3D2C07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373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2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3811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</a:t>
            </a:r>
          </a:p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INTENTARLO</a:t>
            </a: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 rot="10800000">
            <a:off x="1187624" y="2771453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l">
            <a:hlinkClick r:id="" action="ppaction://media"/>
            <a:extLst>
              <a:ext uri="{FF2B5EF4-FFF2-40B4-BE49-F238E27FC236}">
                <a16:creationId xmlns:a16="http://schemas.microsoft.com/office/drawing/2014/main" id="{B7922517-12BD-4313-B940-FA9167E05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15"/>
            <a:ext cx="9144000" cy="690081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2543" y="260648"/>
            <a:ext cx="8678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>
                <a:solidFill>
                  <a:schemeClr val="bg1"/>
                </a:solidFill>
                <a:latin typeface="Arial Black" pitchFamily="34" charset="0"/>
              </a:rPr>
              <a:t>¿ CUAL ES EL TRIANGULO?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4 Triángulo isósceles">
            <a:hlinkClick r:id="rId3" action="ppaction://hlinksldjump"/>
          </p:cNvPr>
          <p:cNvSpPr/>
          <p:nvPr/>
        </p:nvSpPr>
        <p:spPr>
          <a:xfrm>
            <a:off x="5436096" y="1064444"/>
            <a:ext cx="3024336" cy="24956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aralelogramo">
            <a:hlinkClick r:id="rId4" action="ppaction://hlinksldjump"/>
          </p:cNvPr>
          <p:cNvSpPr/>
          <p:nvPr/>
        </p:nvSpPr>
        <p:spPr>
          <a:xfrm>
            <a:off x="467544" y="1064444"/>
            <a:ext cx="3168352" cy="2808312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corde">
            <a:hlinkClick r:id="rId4" action="ppaction://hlinksldjump"/>
          </p:cNvPr>
          <p:cNvSpPr/>
          <p:nvPr/>
        </p:nvSpPr>
        <p:spPr>
          <a:xfrm>
            <a:off x="3275856" y="3851378"/>
            <a:ext cx="3456384" cy="2636912"/>
          </a:xfrm>
          <a:prstGeom prst="chor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12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188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1844824"/>
            <a:ext cx="3779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CORRECTO!!</a:t>
            </a:r>
            <a:endParaRPr lang="es-ES" sz="5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>
            <a:off x="5961267" y="3469708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exito">
            <a:hlinkClick r:id="" action="ppaction://media"/>
            <a:extLst>
              <a:ext uri="{FF2B5EF4-FFF2-40B4-BE49-F238E27FC236}">
                <a16:creationId xmlns:a16="http://schemas.microsoft.com/office/drawing/2014/main" id="{5726CFF0-3E0D-4AED-AF0E-FAC3A1227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373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1520" y="980728"/>
            <a:ext cx="3811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</a:t>
            </a:r>
          </a:p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INTENTARLO</a:t>
            </a: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 rot="10800000">
            <a:off x="1187624" y="2771453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l">
            <a:hlinkClick r:id="" action="ppaction://media"/>
            <a:extLst>
              <a:ext uri="{FF2B5EF4-FFF2-40B4-BE49-F238E27FC236}">
                <a16:creationId xmlns:a16="http://schemas.microsoft.com/office/drawing/2014/main" id="{DD9F45FD-96C2-42DF-8440-B1693F466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" y="0"/>
            <a:ext cx="9129919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260648"/>
            <a:ext cx="776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>
                <a:solidFill>
                  <a:schemeClr val="bg1"/>
                </a:solidFill>
                <a:latin typeface="Arial Black" pitchFamily="34" charset="0"/>
              </a:rPr>
              <a:t>¿ CUAL ES EL CIRCULO?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661206" y="1139825"/>
            <a:ext cx="2808312" cy="273630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orazón">
            <a:hlinkClick r:id="rId4" action="ppaction://hlinksldjump"/>
          </p:cNvPr>
          <p:cNvSpPr/>
          <p:nvPr/>
        </p:nvSpPr>
        <p:spPr>
          <a:xfrm>
            <a:off x="4788024" y="1340768"/>
            <a:ext cx="3024336" cy="28083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entágono">
            <a:hlinkClick r:id="rId4" action="ppaction://hlinksldjump"/>
          </p:cNvPr>
          <p:cNvSpPr/>
          <p:nvPr/>
        </p:nvSpPr>
        <p:spPr>
          <a:xfrm>
            <a:off x="2771800" y="4437112"/>
            <a:ext cx="3528392" cy="208823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85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188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1844824"/>
            <a:ext cx="3779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CORRECTO!!</a:t>
            </a:r>
            <a:endParaRPr lang="es-ES" sz="5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Flecha derecha">
            <a:hlinkClick r:id="rId5" action="ppaction://hlinksldjump"/>
          </p:cNvPr>
          <p:cNvSpPr/>
          <p:nvPr/>
        </p:nvSpPr>
        <p:spPr>
          <a:xfrm>
            <a:off x="5961267" y="3469708"/>
            <a:ext cx="1584176" cy="14401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exito">
            <a:hlinkClick r:id="" action="ppaction://media"/>
            <a:extLst>
              <a:ext uri="{FF2B5EF4-FFF2-40B4-BE49-F238E27FC236}">
                <a16:creationId xmlns:a16="http://schemas.microsoft.com/office/drawing/2014/main" id="{694BA672-238F-4997-8957-EAF05709C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373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67</Words>
  <Application>Microsoft Office PowerPoint</Application>
  <PresentationFormat>Presentación en pantalla (4:3)</PresentationFormat>
  <Paragraphs>25</Paragraphs>
  <Slides>20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ana lilia</cp:lastModifiedBy>
  <cp:revision>10</cp:revision>
  <dcterms:created xsi:type="dcterms:W3CDTF">2017-10-12T13:07:20Z</dcterms:created>
  <dcterms:modified xsi:type="dcterms:W3CDTF">2017-10-16T02:19:46Z</dcterms:modified>
</cp:coreProperties>
</file>